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17"/>
  </p:notesMasterIdLst>
  <p:sldIdLst>
    <p:sldId id="256" r:id="rId2"/>
    <p:sldId id="908" r:id="rId3"/>
    <p:sldId id="909" r:id="rId4"/>
    <p:sldId id="945" r:id="rId5"/>
    <p:sldId id="934" r:id="rId6"/>
    <p:sldId id="402" r:id="rId7"/>
    <p:sldId id="467" r:id="rId8"/>
    <p:sldId id="412" r:id="rId9"/>
    <p:sldId id="414" r:id="rId10"/>
    <p:sldId id="544" r:id="rId11"/>
    <p:sldId id="415" r:id="rId12"/>
    <p:sldId id="418" r:id="rId13"/>
    <p:sldId id="416" r:id="rId14"/>
    <p:sldId id="417" r:id="rId15"/>
    <p:sldId id="420" r:id="rId16"/>
    <p:sldId id="410" r:id="rId17"/>
    <p:sldId id="419" r:id="rId18"/>
    <p:sldId id="935" r:id="rId19"/>
    <p:sldId id="422" r:id="rId20"/>
    <p:sldId id="423" r:id="rId21"/>
    <p:sldId id="424" r:id="rId22"/>
    <p:sldId id="425" r:id="rId23"/>
    <p:sldId id="936" r:id="rId24"/>
    <p:sldId id="427" r:id="rId25"/>
    <p:sldId id="429" r:id="rId26"/>
    <p:sldId id="430" r:id="rId27"/>
    <p:sldId id="946" r:id="rId28"/>
    <p:sldId id="431" r:id="rId29"/>
    <p:sldId id="432" r:id="rId30"/>
    <p:sldId id="435" r:id="rId31"/>
    <p:sldId id="434" r:id="rId32"/>
    <p:sldId id="436" r:id="rId33"/>
    <p:sldId id="433" r:id="rId34"/>
    <p:sldId id="438" r:id="rId35"/>
    <p:sldId id="439" r:id="rId36"/>
    <p:sldId id="437" r:id="rId37"/>
    <p:sldId id="440" r:id="rId38"/>
    <p:sldId id="441" r:id="rId39"/>
    <p:sldId id="442" r:id="rId40"/>
    <p:sldId id="443" r:id="rId41"/>
    <p:sldId id="444" r:id="rId42"/>
    <p:sldId id="445" r:id="rId43"/>
    <p:sldId id="447" r:id="rId44"/>
    <p:sldId id="446" r:id="rId45"/>
    <p:sldId id="448" r:id="rId46"/>
    <p:sldId id="449" r:id="rId47"/>
    <p:sldId id="450" r:id="rId48"/>
    <p:sldId id="451" r:id="rId49"/>
    <p:sldId id="453" r:id="rId50"/>
    <p:sldId id="452" r:id="rId51"/>
    <p:sldId id="454" r:id="rId52"/>
    <p:sldId id="455" r:id="rId53"/>
    <p:sldId id="456" r:id="rId54"/>
    <p:sldId id="457" r:id="rId55"/>
    <p:sldId id="460" r:id="rId56"/>
    <p:sldId id="461" r:id="rId57"/>
    <p:sldId id="462" r:id="rId58"/>
    <p:sldId id="464" r:id="rId59"/>
    <p:sldId id="465" r:id="rId60"/>
    <p:sldId id="458" r:id="rId61"/>
    <p:sldId id="459" r:id="rId62"/>
    <p:sldId id="474" r:id="rId63"/>
    <p:sldId id="473" r:id="rId64"/>
    <p:sldId id="939" r:id="rId65"/>
    <p:sldId id="475" r:id="rId66"/>
    <p:sldId id="477" r:id="rId67"/>
    <p:sldId id="549" r:id="rId68"/>
    <p:sldId id="478" r:id="rId69"/>
    <p:sldId id="642" r:id="rId70"/>
    <p:sldId id="479" r:id="rId71"/>
    <p:sldId id="480" r:id="rId72"/>
    <p:sldId id="481" r:id="rId73"/>
    <p:sldId id="482" r:id="rId74"/>
    <p:sldId id="483" r:id="rId75"/>
    <p:sldId id="484" r:id="rId76"/>
    <p:sldId id="485" r:id="rId77"/>
    <p:sldId id="940" r:id="rId78"/>
    <p:sldId id="487" r:id="rId79"/>
    <p:sldId id="488" r:id="rId80"/>
    <p:sldId id="489" r:id="rId81"/>
    <p:sldId id="490" r:id="rId82"/>
    <p:sldId id="941" r:id="rId83"/>
    <p:sldId id="492" r:id="rId84"/>
    <p:sldId id="495" r:id="rId85"/>
    <p:sldId id="494" r:id="rId86"/>
    <p:sldId id="942" r:id="rId87"/>
    <p:sldId id="496" r:id="rId88"/>
    <p:sldId id="497" r:id="rId89"/>
    <p:sldId id="498" r:id="rId90"/>
    <p:sldId id="499" r:id="rId91"/>
    <p:sldId id="500" r:id="rId92"/>
    <p:sldId id="943" r:id="rId93"/>
    <p:sldId id="502" r:id="rId94"/>
    <p:sldId id="944" r:id="rId95"/>
    <p:sldId id="504" r:id="rId96"/>
    <p:sldId id="505" r:id="rId97"/>
    <p:sldId id="506" r:id="rId98"/>
    <p:sldId id="507" r:id="rId99"/>
    <p:sldId id="508" r:id="rId100"/>
    <p:sldId id="509" r:id="rId101"/>
    <p:sldId id="510" r:id="rId102"/>
    <p:sldId id="512" r:id="rId103"/>
    <p:sldId id="513" r:id="rId104"/>
    <p:sldId id="514" r:id="rId105"/>
    <p:sldId id="516" r:id="rId106"/>
    <p:sldId id="515" r:id="rId107"/>
    <p:sldId id="517" r:id="rId108"/>
    <p:sldId id="518" r:id="rId109"/>
    <p:sldId id="519" r:id="rId110"/>
    <p:sldId id="520" r:id="rId111"/>
    <p:sldId id="522" r:id="rId112"/>
    <p:sldId id="523" r:id="rId113"/>
    <p:sldId id="521" r:id="rId114"/>
    <p:sldId id="524" r:id="rId115"/>
    <p:sldId id="525" r:id="rId116"/>
    <p:sldId id="526" r:id="rId117"/>
    <p:sldId id="528" r:id="rId118"/>
    <p:sldId id="530" r:id="rId119"/>
    <p:sldId id="529" r:id="rId120"/>
    <p:sldId id="531" r:id="rId121"/>
    <p:sldId id="532" r:id="rId122"/>
    <p:sldId id="534" r:id="rId123"/>
    <p:sldId id="535" r:id="rId124"/>
    <p:sldId id="536" r:id="rId125"/>
    <p:sldId id="538" r:id="rId126"/>
    <p:sldId id="537" r:id="rId127"/>
    <p:sldId id="539" r:id="rId128"/>
    <p:sldId id="533" r:id="rId129"/>
    <p:sldId id="541" r:id="rId130"/>
    <p:sldId id="995" r:id="rId131"/>
    <p:sldId id="996" r:id="rId132"/>
    <p:sldId id="540" r:id="rId133"/>
    <p:sldId id="542" r:id="rId134"/>
    <p:sldId id="557" r:id="rId135"/>
    <p:sldId id="558" r:id="rId136"/>
    <p:sldId id="559" r:id="rId137"/>
    <p:sldId id="560" r:id="rId138"/>
    <p:sldId id="643" r:id="rId139"/>
    <p:sldId id="561" r:id="rId140"/>
    <p:sldId id="562" r:id="rId141"/>
    <p:sldId id="563" r:id="rId142"/>
    <p:sldId id="564" r:id="rId143"/>
    <p:sldId id="565" r:id="rId144"/>
    <p:sldId id="566" r:id="rId145"/>
    <p:sldId id="567" r:id="rId146"/>
    <p:sldId id="568" r:id="rId147"/>
    <p:sldId id="569" r:id="rId148"/>
    <p:sldId id="570" r:id="rId149"/>
    <p:sldId id="571" r:id="rId150"/>
    <p:sldId id="572" r:id="rId151"/>
    <p:sldId id="693" r:id="rId152"/>
    <p:sldId id="573" r:id="rId153"/>
    <p:sldId id="575" r:id="rId154"/>
    <p:sldId id="576" r:id="rId155"/>
    <p:sldId id="577" r:id="rId156"/>
    <p:sldId id="578" r:id="rId157"/>
    <p:sldId id="574" r:id="rId158"/>
    <p:sldId id="579" r:id="rId159"/>
    <p:sldId id="580" r:id="rId160"/>
    <p:sldId id="582" r:id="rId161"/>
    <p:sldId id="583" r:id="rId162"/>
    <p:sldId id="581" r:id="rId163"/>
    <p:sldId id="584" r:id="rId164"/>
    <p:sldId id="585" r:id="rId165"/>
    <p:sldId id="587" r:id="rId166"/>
    <p:sldId id="588" r:id="rId167"/>
    <p:sldId id="589" r:id="rId168"/>
    <p:sldId id="586" r:id="rId169"/>
    <p:sldId id="590" r:id="rId170"/>
    <p:sldId id="591" r:id="rId171"/>
    <p:sldId id="592" r:id="rId172"/>
    <p:sldId id="599" r:id="rId173"/>
    <p:sldId id="600" r:id="rId174"/>
    <p:sldId id="601" r:id="rId175"/>
    <p:sldId id="593" r:id="rId176"/>
    <p:sldId id="595" r:id="rId177"/>
    <p:sldId id="596" r:id="rId178"/>
    <p:sldId id="597" r:id="rId179"/>
    <p:sldId id="602" r:id="rId180"/>
    <p:sldId id="598" r:id="rId181"/>
    <p:sldId id="603" r:id="rId182"/>
    <p:sldId id="997" r:id="rId183"/>
    <p:sldId id="470" r:id="rId184"/>
    <p:sldId id="342" r:id="rId185"/>
    <p:sldId id="999" r:id="rId186"/>
    <p:sldId id="801" r:id="rId187"/>
    <p:sldId id="1002" r:id="rId188"/>
    <p:sldId id="1003" r:id="rId189"/>
    <p:sldId id="1004" r:id="rId190"/>
    <p:sldId id="1005" r:id="rId191"/>
    <p:sldId id="1006" r:id="rId192"/>
    <p:sldId id="1007" r:id="rId193"/>
    <p:sldId id="1009" r:id="rId194"/>
    <p:sldId id="1010" r:id="rId195"/>
    <p:sldId id="1011" r:id="rId196"/>
    <p:sldId id="1013" r:id="rId197"/>
    <p:sldId id="1015" r:id="rId198"/>
    <p:sldId id="295" r:id="rId199"/>
    <p:sldId id="1014" r:id="rId200"/>
    <p:sldId id="1016" r:id="rId201"/>
    <p:sldId id="1017" r:id="rId202"/>
    <p:sldId id="1018" r:id="rId203"/>
    <p:sldId id="947" r:id="rId204"/>
    <p:sldId id="472" r:id="rId205"/>
    <p:sldId id="948" r:id="rId206"/>
    <p:sldId id="949" r:id="rId207"/>
    <p:sldId id="950" r:id="rId208"/>
    <p:sldId id="951" r:id="rId209"/>
    <p:sldId id="421" r:id="rId210"/>
    <p:sldId id="952" r:id="rId211"/>
    <p:sldId id="426" r:id="rId212"/>
    <p:sldId id="953" r:id="rId213"/>
    <p:sldId id="954" r:id="rId214"/>
    <p:sldId id="955" r:id="rId215"/>
    <p:sldId id="428" r:id="rId216"/>
  </p:sldIdLst>
  <p:sldSz cx="9144000" cy="5143500" type="screen16x9"/>
  <p:notesSz cx="6858000" cy="9144000"/>
  <p:embeddedFontLst>
    <p:embeddedFont>
      <p:font typeface="Cambria Math" panose="02040503050406030204" pitchFamily="18" charset="0"/>
      <p:regular r:id="rId218"/>
    </p:embeddedFont>
    <p:embeddedFont>
      <p:font typeface="Dosis" pitchFamily="2" charset="0"/>
      <p:regular r:id="rId219"/>
      <p:bold r:id="rId220"/>
    </p:embeddedFont>
    <p:embeddedFont>
      <p:font typeface="Petrona" panose="020B0604020202020204" charset="0"/>
      <p:regular r:id="rId2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876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343EDA1-1898-4588-AC52-D7032EC32621}" v="55" dt="2021-10-28T23:10:15.33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800" autoAdjust="0"/>
    <p:restoredTop sz="86957" autoAdjust="0"/>
  </p:normalViewPr>
  <p:slideViewPr>
    <p:cSldViewPr snapToGrid="0">
      <p:cViewPr varScale="1">
        <p:scale>
          <a:sx n="131" d="100"/>
          <a:sy n="131" d="100"/>
        </p:scale>
        <p:origin x="120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microsoft.com/office/2016/11/relationships/changesInfo" Target="changesInfos/changesInfo1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microsoft.com/office/2015/10/relationships/revisionInfo" Target="revisionInfo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notesMaster" Target="notesMasters/notes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font" Target="fonts/font1.fntdata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font" Target="fonts/font2.fntdata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0" Type="http://schemas.openxmlformats.org/officeDocument/2006/relationships/font" Target="fonts/font3.fntdata"/><Relationship Id="rId225" Type="http://schemas.openxmlformats.org/officeDocument/2006/relationships/tableStyles" Target="tableStyle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font" Target="fonts/font4.fntdata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presProps" Target="presProps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viewProps" Target="viewProps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theme" Target="theme/theme1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vid Quigley" userId="b7ec41d0611c9278" providerId="LiveId" clId="{D343EDA1-1898-4588-AC52-D7032EC32621}"/>
    <pc:docChg chg="undo custSel addSld delSld modSld sldOrd">
      <pc:chgData name="David Quigley" userId="b7ec41d0611c9278" providerId="LiveId" clId="{D343EDA1-1898-4588-AC52-D7032EC32621}" dt="2021-11-04T16:38:47.384" v="2203" actId="47"/>
      <pc:docMkLst>
        <pc:docMk/>
      </pc:docMkLst>
      <pc:sldChg chg="modSp mod">
        <pc:chgData name="David Quigley" userId="b7ec41d0611c9278" providerId="LiveId" clId="{D343EDA1-1898-4588-AC52-D7032EC32621}" dt="2021-10-26T19:03:13.784" v="321" actId="20577"/>
        <pc:sldMkLst>
          <pc:docMk/>
          <pc:sldMk cId="0" sldId="256"/>
        </pc:sldMkLst>
        <pc:spChg chg="mod">
          <ac:chgData name="David Quigley" userId="b7ec41d0611c9278" providerId="LiveId" clId="{D343EDA1-1898-4588-AC52-D7032EC32621}" dt="2021-10-26T19:03:13.784" v="321" actId="20577"/>
          <ac:spMkLst>
            <pc:docMk/>
            <pc:sldMk cId="0" sldId="256"/>
            <ac:spMk id="54" creationId="{00000000-0000-0000-0000-000000000000}"/>
          </ac:spMkLst>
        </pc:spChg>
      </pc:sldChg>
      <pc:sldChg chg="del">
        <pc:chgData name="David Quigley" userId="b7ec41d0611c9278" providerId="LiveId" clId="{D343EDA1-1898-4588-AC52-D7032EC32621}" dt="2021-10-26T18:27:17.753" v="0" actId="47"/>
        <pc:sldMkLst>
          <pc:docMk/>
          <pc:sldMk cId="1380474563" sldId="263"/>
        </pc:sldMkLst>
      </pc:sldChg>
      <pc:sldChg chg="add">
        <pc:chgData name="David Quigley" userId="b7ec41d0611c9278" providerId="LiveId" clId="{D343EDA1-1898-4588-AC52-D7032EC32621}" dt="2021-10-28T21:38:43.803" v="2105"/>
        <pc:sldMkLst>
          <pc:docMk/>
          <pc:sldMk cId="3313073644" sldId="295"/>
        </pc:sldMkLst>
      </pc:sldChg>
      <pc:sldChg chg="del">
        <pc:chgData name="David Quigley" userId="b7ec41d0611c9278" providerId="LiveId" clId="{D343EDA1-1898-4588-AC52-D7032EC32621}" dt="2021-10-26T18:27:17.753" v="0" actId="47"/>
        <pc:sldMkLst>
          <pc:docMk/>
          <pc:sldMk cId="3426072446" sldId="314"/>
        </pc:sldMkLst>
      </pc:sldChg>
      <pc:sldChg chg="del">
        <pc:chgData name="David Quigley" userId="b7ec41d0611c9278" providerId="LiveId" clId="{D343EDA1-1898-4588-AC52-D7032EC32621}" dt="2021-10-26T18:27:17.753" v="0" actId="47"/>
        <pc:sldMkLst>
          <pc:docMk/>
          <pc:sldMk cId="370584877" sldId="318"/>
        </pc:sldMkLst>
      </pc:sldChg>
      <pc:sldChg chg="del">
        <pc:chgData name="David Quigley" userId="b7ec41d0611c9278" providerId="LiveId" clId="{D343EDA1-1898-4588-AC52-D7032EC32621}" dt="2021-10-26T18:27:17.753" v="0" actId="47"/>
        <pc:sldMkLst>
          <pc:docMk/>
          <pc:sldMk cId="731934579" sldId="323"/>
        </pc:sldMkLst>
      </pc:sldChg>
      <pc:sldChg chg="del">
        <pc:chgData name="David Quigley" userId="b7ec41d0611c9278" providerId="LiveId" clId="{D343EDA1-1898-4588-AC52-D7032EC32621}" dt="2021-10-26T18:27:17.753" v="0" actId="47"/>
        <pc:sldMkLst>
          <pc:docMk/>
          <pc:sldMk cId="1946511491" sldId="324"/>
        </pc:sldMkLst>
      </pc:sldChg>
      <pc:sldChg chg="del">
        <pc:chgData name="David Quigley" userId="b7ec41d0611c9278" providerId="LiveId" clId="{D343EDA1-1898-4588-AC52-D7032EC32621}" dt="2021-10-26T18:27:17.753" v="0" actId="47"/>
        <pc:sldMkLst>
          <pc:docMk/>
          <pc:sldMk cId="649826408" sldId="333"/>
        </pc:sldMkLst>
      </pc:sldChg>
      <pc:sldChg chg="del">
        <pc:chgData name="David Quigley" userId="b7ec41d0611c9278" providerId="LiveId" clId="{D343EDA1-1898-4588-AC52-D7032EC32621}" dt="2021-10-26T18:27:17.753" v="0" actId="47"/>
        <pc:sldMkLst>
          <pc:docMk/>
          <pc:sldMk cId="23467377" sldId="336"/>
        </pc:sldMkLst>
      </pc:sldChg>
      <pc:sldChg chg="add del">
        <pc:chgData name="David Quigley" userId="b7ec41d0611c9278" providerId="LiveId" clId="{D343EDA1-1898-4588-AC52-D7032EC32621}" dt="2021-10-28T21:18:38.170" v="450"/>
        <pc:sldMkLst>
          <pc:docMk/>
          <pc:sldMk cId="668675020" sldId="342"/>
        </pc:sldMkLst>
      </pc:sldChg>
      <pc:sldChg chg="del">
        <pc:chgData name="David Quigley" userId="b7ec41d0611c9278" providerId="LiveId" clId="{D343EDA1-1898-4588-AC52-D7032EC32621}" dt="2021-10-26T18:27:17.753" v="0" actId="47"/>
        <pc:sldMkLst>
          <pc:docMk/>
          <pc:sldMk cId="3144792207" sldId="346"/>
        </pc:sldMkLst>
      </pc:sldChg>
      <pc:sldChg chg="del">
        <pc:chgData name="David Quigley" userId="b7ec41d0611c9278" providerId="LiveId" clId="{D343EDA1-1898-4588-AC52-D7032EC32621}" dt="2021-10-26T18:27:17.753" v="0" actId="47"/>
        <pc:sldMkLst>
          <pc:docMk/>
          <pc:sldMk cId="1865202490" sldId="355"/>
        </pc:sldMkLst>
      </pc:sldChg>
      <pc:sldChg chg="del">
        <pc:chgData name="David Quigley" userId="b7ec41d0611c9278" providerId="LiveId" clId="{D343EDA1-1898-4588-AC52-D7032EC32621}" dt="2021-10-26T18:27:17.753" v="0" actId="47"/>
        <pc:sldMkLst>
          <pc:docMk/>
          <pc:sldMk cId="458963531" sldId="359"/>
        </pc:sldMkLst>
      </pc:sldChg>
      <pc:sldChg chg="del">
        <pc:chgData name="David Quigley" userId="b7ec41d0611c9278" providerId="LiveId" clId="{D343EDA1-1898-4588-AC52-D7032EC32621}" dt="2021-10-26T18:27:17.753" v="0" actId="47"/>
        <pc:sldMkLst>
          <pc:docMk/>
          <pc:sldMk cId="3939076165" sldId="360"/>
        </pc:sldMkLst>
      </pc:sldChg>
      <pc:sldChg chg="del">
        <pc:chgData name="David Quigley" userId="b7ec41d0611c9278" providerId="LiveId" clId="{D343EDA1-1898-4588-AC52-D7032EC32621}" dt="2021-10-26T18:27:17.753" v="0" actId="47"/>
        <pc:sldMkLst>
          <pc:docMk/>
          <pc:sldMk cId="1364200475" sldId="361"/>
        </pc:sldMkLst>
      </pc:sldChg>
      <pc:sldChg chg="del">
        <pc:chgData name="David Quigley" userId="b7ec41d0611c9278" providerId="LiveId" clId="{D343EDA1-1898-4588-AC52-D7032EC32621}" dt="2021-10-26T18:27:17.753" v="0" actId="47"/>
        <pc:sldMkLst>
          <pc:docMk/>
          <pc:sldMk cId="2543629313" sldId="362"/>
        </pc:sldMkLst>
      </pc:sldChg>
      <pc:sldChg chg="del">
        <pc:chgData name="David Quigley" userId="b7ec41d0611c9278" providerId="LiveId" clId="{D343EDA1-1898-4588-AC52-D7032EC32621}" dt="2021-10-26T18:27:17.753" v="0" actId="47"/>
        <pc:sldMkLst>
          <pc:docMk/>
          <pc:sldMk cId="4260146057" sldId="363"/>
        </pc:sldMkLst>
      </pc:sldChg>
      <pc:sldChg chg="del">
        <pc:chgData name="David Quigley" userId="b7ec41d0611c9278" providerId="LiveId" clId="{D343EDA1-1898-4588-AC52-D7032EC32621}" dt="2021-10-26T18:27:17.753" v="0" actId="47"/>
        <pc:sldMkLst>
          <pc:docMk/>
          <pc:sldMk cId="42117904" sldId="372"/>
        </pc:sldMkLst>
      </pc:sldChg>
      <pc:sldChg chg="del">
        <pc:chgData name="David Quigley" userId="b7ec41d0611c9278" providerId="LiveId" clId="{D343EDA1-1898-4588-AC52-D7032EC32621}" dt="2021-10-26T18:27:17.753" v="0" actId="47"/>
        <pc:sldMkLst>
          <pc:docMk/>
          <pc:sldMk cId="3705355132" sldId="376"/>
        </pc:sldMkLst>
      </pc:sldChg>
      <pc:sldChg chg="del">
        <pc:chgData name="David Quigley" userId="b7ec41d0611c9278" providerId="LiveId" clId="{D343EDA1-1898-4588-AC52-D7032EC32621}" dt="2021-10-26T18:27:17.753" v="0" actId="47"/>
        <pc:sldMkLst>
          <pc:docMk/>
          <pc:sldMk cId="3198413515" sldId="382"/>
        </pc:sldMkLst>
      </pc:sldChg>
      <pc:sldChg chg="del">
        <pc:chgData name="David Quigley" userId="b7ec41d0611c9278" providerId="LiveId" clId="{D343EDA1-1898-4588-AC52-D7032EC32621}" dt="2021-10-26T18:27:17.753" v="0" actId="47"/>
        <pc:sldMkLst>
          <pc:docMk/>
          <pc:sldMk cId="3245750047" sldId="385"/>
        </pc:sldMkLst>
      </pc:sldChg>
      <pc:sldChg chg="del">
        <pc:chgData name="David Quigley" userId="b7ec41d0611c9278" providerId="LiveId" clId="{D343EDA1-1898-4588-AC52-D7032EC32621}" dt="2021-10-26T18:27:17.753" v="0" actId="47"/>
        <pc:sldMkLst>
          <pc:docMk/>
          <pc:sldMk cId="1366954829" sldId="386"/>
        </pc:sldMkLst>
      </pc:sldChg>
      <pc:sldChg chg="del">
        <pc:chgData name="David Quigley" userId="b7ec41d0611c9278" providerId="LiveId" clId="{D343EDA1-1898-4588-AC52-D7032EC32621}" dt="2021-10-26T18:27:17.753" v="0" actId="47"/>
        <pc:sldMkLst>
          <pc:docMk/>
          <pc:sldMk cId="3933703479" sldId="387"/>
        </pc:sldMkLst>
      </pc:sldChg>
      <pc:sldChg chg="del">
        <pc:chgData name="David Quigley" userId="b7ec41d0611c9278" providerId="LiveId" clId="{D343EDA1-1898-4588-AC52-D7032EC32621}" dt="2021-10-26T18:27:17.753" v="0" actId="47"/>
        <pc:sldMkLst>
          <pc:docMk/>
          <pc:sldMk cId="1287651400" sldId="388"/>
        </pc:sldMkLst>
      </pc:sldChg>
      <pc:sldChg chg="del">
        <pc:chgData name="David Quigley" userId="b7ec41d0611c9278" providerId="LiveId" clId="{D343EDA1-1898-4588-AC52-D7032EC32621}" dt="2021-10-26T18:27:17.753" v="0" actId="47"/>
        <pc:sldMkLst>
          <pc:docMk/>
          <pc:sldMk cId="4244335709" sldId="389"/>
        </pc:sldMkLst>
      </pc:sldChg>
      <pc:sldChg chg="del">
        <pc:chgData name="David Quigley" userId="b7ec41d0611c9278" providerId="LiveId" clId="{D343EDA1-1898-4588-AC52-D7032EC32621}" dt="2021-10-26T18:27:17.753" v="0" actId="47"/>
        <pc:sldMkLst>
          <pc:docMk/>
          <pc:sldMk cId="3911904145" sldId="390"/>
        </pc:sldMkLst>
      </pc:sldChg>
      <pc:sldChg chg="del">
        <pc:chgData name="David Quigley" userId="b7ec41d0611c9278" providerId="LiveId" clId="{D343EDA1-1898-4588-AC52-D7032EC32621}" dt="2021-10-26T18:27:17.753" v="0" actId="47"/>
        <pc:sldMkLst>
          <pc:docMk/>
          <pc:sldMk cId="658960066" sldId="391"/>
        </pc:sldMkLst>
      </pc:sldChg>
      <pc:sldChg chg="del">
        <pc:chgData name="David Quigley" userId="b7ec41d0611c9278" providerId="LiveId" clId="{D343EDA1-1898-4588-AC52-D7032EC32621}" dt="2021-10-26T18:27:17.753" v="0" actId="47"/>
        <pc:sldMkLst>
          <pc:docMk/>
          <pc:sldMk cId="1458154335" sldId="392"/>
        </pc:sldMkLst>
      </pc:sldChg>
      <pc:sldChg chg="del">
        <pc:chgData name="David Quigley" userId="b7ec41d0611c9278" providerId="LiveId" clId="{D343EDA1-1898-4588-AC52-D7032EC32621}" dt="2021-10-26T18:27:17.753" v="0" actId="47"/>
        <pc:sldMkLst>
          <pc:docMk/>
          <pc:sldMk cId="95470565" sldId="393"/>
        </pc:sldMkLst>
      </pc:sldChg>
      <pc:sldChg chg="del">
        <pc:chgData name="David Quigley" userId="b7ec41d0611c9278" providerId="LiveId" clId="{D343EDA1-1898-4588-AC52-D7032EC32621}" dt="2021-10-26T18:27:17.753" v="0" actId="47"/>
        <pc:sldMkLst>
          <pc:docMk/>
          <pc:sldMk cId="925044107" sldId="394"/>
        </pc:sldMkLst>
      </pc:sldChg>
      <pc:sldChg chg="del">
        <pc:chgData name="David Quigley" userId="b7ec41d0611c9278" providerId="LiveId" clId="{D343EDA1-1898-4588-AC52-D7032EC32621}" dt="2021-10-26T18:27:17.753" v="0" actId="47"/>
        <pc:sldMkLst>
          <pc:docMk/>
          <pc:sldMk cId="803169390" sldId="395"/>
        </pc:sldMkLst>
      </pc:sldChg>
      <pc:sldChg chg="add">
        <pc:chgData name="David Quigley" userId="b7ec41d0611c9278" providerId="LiveId" clId="{D343EDA1-1898-4588-AC52-D7032EC32621}" dt="2021-10-26T18:29:14.642" v="31"/>
        <pc:sldMkLst>
          <pc:docMk/>
          <pc:sldMk cId="2471190176" sldId="402"/>
        </pc:sldMkLst>
      </pc:sldChg>
      <pc:sldChg chg="addSp delSp add mod">
        <pc:chgData name="David Quigley" userId="b7ec41d0611c9278" providerId="LiveId" clId="{D343EDA1-1898-4588-AC52-D7032EC32621}" dt="2021-10-26T23:10:21.891" v="322"/>
        <pc:sldMkLst>
          <pc:docMk/>
          <pc:sldMk cId="1493828349" sldId="410"/>
        </pc:sldMkLst>
        <pc:inkChg chg="add">
          <ac:chgData name="David Quigley" userId="b7ec41d0611c9278" providerId="LiveId" clId="{D343EDA1-1898-4588-AC52-D7032EC32621}" dt="2021-10-26T23:10:21.891" v="322"/>
          <ac:inkMkLst>
            <pc:docMk/>
            <pc:sldMk cId="1493828349" sldId="410"/>
            <ac:inkMk id="6" creationId="{36E4E99A-7F92-459C-BDEE-8F6116C637E2}"/>
          </ac:inkMkLst>
        </pc:inkChg>
        <pc:inkChg chg="del">
          <ac:chgData name="David Quigley" userId="b7ec41d0611c9278" providerId="LiveId" clId="{D343EDA1-1898-4588-AC52-D7032EC32621}" dt="2021-10-26T18:32:56.875" v="97" actId="478"/>
          <ac:inkMkLst>
            <pc:docMk/>
            <pc:sldMk cId="1493828349" sldId="410"/>
            <ac:inkMk id="6" creationId="{EBC08C48-DEE9-4DEB-87B3-DDD4495BA044}"/>
          </ac:inkMkLst>
        </pc:inkChg>
      </pc:sldChg>
      <pc:sldChg chg="del">
        <pc:chgData name="David Quigley" userId="b7ec41d0611c9278" providerId="LiveId" clId="{D343EDA1-1898-4588-AC52-D7032EC32621}" dt="2021-10-26T18:27:17.753" v="0" actId="47"/>
        <pc:sldMkLst>
          <pc:docMk/>
          <pc:sldMk cId="2118271749" sldId="411"/>
        </pc:sldMkLst>
      </pc:sldChg>
      <pc:sldChg chg="add">
        <pc:chgData name="David Quigley" userId="b7ec41d0611c9278" providerId="LiveId" clId="{D343EDA1-1898-4588-AC52-D7032EC32621}" dt="2021-10-26T18:29:14.642" v="31"/>
        <pc:sldMkLst>
          <pc:docMk/>
          <pc:sldMk cId="2997281395" sldId="412"/>
        </pc:sldMkLst>
      </pc:sldChg>
      <pc:sldChg chg="addSp add">
        <pc:chgData name="David Quigley" userId="b7ec41d0611c9278" providerId="LiveId" clId="{D343EDA1-1898-4588-AC52-D7032EC32621}" dt="2021-10-26T23:10:21.891" v="322"/>
        <pc:sldMkLst>
          <pc:docMk/>
          <pc:sldMk cId="3894384106" sldId="414"/>
        </pc:sldMkLst>
        <pc:inkChg chg="add">
          <ac:chgData name="David Quigley" userId="b7ec41d0611c9278" providerId="LiveId" clId="{D343EDA1-1898-4588-AC52-D7032EC32621}" dt="2021-10-26T23:10:21.891" v="322"/>
          <ac:inkMkLst>
            <pc:docMk/>
            <pc:sldMk cId="3894384106" sldId="414"/>
            <ac:inkMk id="4" creationId="{F78BF63E-7816-4251-86BE-142A8DD5956B}"/>
          </ac:inkMkLst>
        </pc:inkChg>
      </pc:sldChg>
      <pc:sldChg chg="addSp delSp add mod">
        <pc:chgData name="David Quigley" userId="b7ec41d0611c9278" providerId="LiveId" clId="{D343EDA1-1898-4588-AC52-D7032EC32621}" dt="2021-10-26T23:10:21.891" v="322"/>
        <pc:sldMkLst>
          <pc:docMk/>
          <pc:sldMk cId="2822502095" sldId="415"/>
        </pc:sldMkLst>
        <pc:inkChg chg="add">
          <ac:chgData name="David Quigley" userId="b7ec41d0611c9278" providerId="LiveId" clId="{D343EDA1-1898-4588-AC52-D7032EC32621}" dt="2021-10-26T23:10:21.891" v="322"/>
          <ac:inkMkLst>
            <pc:docMk/>
            <pc:sldMk cId="2822502095" sldId="415"/>
            <ac:inkMk id="5" creationId="{B5BEE537-BB24-45FC-9645-0EAA3B57E265}"/>
          </ac:inkMkLst>
        </pc:inkChg>
        <pc:inkChg chg="del">
          <ac:chgData name="David Quigley" userId="b7ec41d0611c9278" providerId="LiveId" clId="{D343EDA1-1898-4588-AC52-D7032EC32621}" dt="2021-10-26T18:32:00.319" v="76" actId="478"/>
          <ac:inkMkLst>
            <pc:docMk/>
            <pc:sldMk cId="2822502095" sldId="415"/>
            <ac:inkMk id="5" creationId="{E7A6118B-ED1C-4BD3-AF20-407F0A619101}"/>
          </ac:inkMkLst>
        </pc:inkChg>
      </pc:sldChg>
      <pc:sldChg chg="addSp delSp add mod">
        <pc:chgData name="David Quigley" userId="b7ec41d0611c9278" providerId="LiveId" clId="{D343EDA1-1898-4588-AC52-D7032EC32621}" dt="2021-10-26T23:10:21.891" v="322"/>
        <pc:sldMkLst>
          <pc:docMk/>
          <pc:sldMk cId="1280034138" sldId="416"/>
        </pc:sldMkLst>
        <pc:inkChg chg="add">
          <ac:chgData name="David Quigley" userId="b7ec41d0611c9278" providerId="LiveId" clId="{D343EDA1-1898-4588-AC52-D7032EC32621}" dt="2021-10-26T23:10:21.891" v="322"/>
          <ac:inkMkLst>
            <pc:docMk/>
            <pc:sldMk cId="1280034138" sldId="416"/>
            <ac:inkMk id="8" creationId="{863AD7EA-2B09-46FD-BE6F-E069E344E052}"/>
          </ac:inkMkLst>
        </pc:inkChg>
        <pc:inkChg chg="del">
          <ac:chgData name="David Quigley" userId="b7ec41d0611c9278" providerId="LiveId" clId="{D343EDA1-1898-4588-AC52-D7032EC32621}" dt="2021-10-26T18:32:42.505" v="94" actId="478"/>
          <ac:inkMkLst>
            <pc:docMk/>
            <pc:sldMk cId="1280034138" sldId="416"/>
            <ac:inkMk id="8" creationId="{E1BC6D6C-4DA8-41A0-9058-66A0C9104669}"/>
          </ac:inkMkLst>
        </pc:inkChg>
      </pc:sldChg>
      <pc:sldChg chg="addSp delSp add mod">
        <pc:chgData name="David Quigley" userId="b7ec41d0611c9278" providerId="LiveId" clId="{D343EDA1-1898-4588-AC52-D7032EC32621}" dt="2021-10-26T23:10:21.891" v="322"/>
        <pc:sldMkLst>
          <pc:docMk/>
          <pc:sldMk cId="25343470" sldId="417"/>
        </pc:sldMkLst>
        <pc:inkChg chg="del">
          <ac:chgData name="David Quigley" userId="b7ec41d0611c9278" providerId="LiveId" clId="{D343EDA1-1898-4588-AC52-D7032EC32621}" dt="2021-10-26T18:32:51.552" v="95" actId="478"/>
          <ac:inkMkLst>
            <pc:docMk/>
            <pc:sldMk cId="25343470" sldId="417"/>
            <ac:inkMk id="8" creationId="{DC93BD43-2162-4FD2-8025-44005F9A8CCA}"/>
          </ac:inkMkLst>
        </pc:inkChg>
        <pc:inkChg chg="add">
          <ac:chgData name="David Quigley" userId="b7ec41d0611c9278" providerId="LiveId" clId="{D343EDA1-1898-4588-AC52-D7032EC32621}" dt="2021-10-26T23:10:21.891" v="322"/>
          <ac:inkMkLst>
            <pc:docMk/>
            <pc:sldMk cId="25343470" sldId="417"/>
            <ac:inkMk id="8" creationId="{E20E2F60-CBFF-401A-9D46-19CA8140D2EF}"/>
          </ac:inkMkLst>
        </pc:inkChg>
      </pc:sldChg>
      <pc:sldChg chg="delSp add mod">
        <pc:chgData name="David Quigley" userId="b7ec41d0611c9278" providerId="LiveId" clId="{D343EDA1-1898-4588-AC52-D7032EC32621}" dt="2021-10-26T18:32:06.152" v="77" actId="478"/>
        <pc:sldMkLst>
          <pc:docMk/>
          <pc:sldMk cId="1571151510" sldId="418"/>
        </pc:sldMkLst>
        <pc:inkChg chg="del">
          <ac:chgData name="David Quigley" userId="b7ec41d0611c9278" providerId="LiveId" clId="{D343EDA1-1898-4588-AC52-D7032EC32621}" dt="2021-10-26T18:32:06.152" v="77" actId="478"/>
          <ac:inkMkLst>
            <pc:docMk/>
            <pc:sldMk cId="1571151510" sldId="418"/>
            <ac:inkMk id="8" creationId="{8EC73112-4568-4B6F-9187-571434ABCA00}"/>
          </ac:inkMkLst>
        </pc:inkChg>
      </pc:sldChg>
      <pc:sldChg chg="add">
        <pc:chgData name="David Quigley" userId="b7ec41d0611c9278" providerId="LiveId" clId="{D343EDA1-1898-4588-AC52-D7032EC32621}" dt="2021-10-26T18:29:14.642" v="31"/>
        <pc:sldMkLst>
          <pc:docMk/>
          <pc:sldMk cId="1882723581" sldId="419"/>
        </pc:sldMkLst>
      </pc:sldChg>
      <pc:sldChg chg="addSp delSp add mod">
        <pc:chgData name="David Quigley" userId="b7ec41d0611c9278" providerId="LiveId" clId="{D343EDA1-1898-4588-AC52-D7032EC32621}" dt="2021-10-26T23:10:21.891" v="322"/>
        <pc:sldMkLst>
          <pc:docMk/>
          <pc:sldMk cId="1169433395" sldId="420"/>
        </pc:sldMkLst>
        <pc:inkChg chg="add">
          <ac:chgData name="David Quigley" userId="b7ec41d0611c9278" providerId="LiveId" clId="{D343EDA1-1898-4588-AC52-D7032EC32621}" dt="2021-10-26T23:10:21.891" v="322"/>
          <ac:inkMkLst>
            <pc:docMk/>
            <pc:sldMk cId="1169433395" sldId="420"/>
            <ac:inkMk id="8" creationId="{255FBDF0-60C7-4641-B0E6-A7C6540E55B5}"/>
          </ac:inkMkLst>
        </pc:inkChg>
        <pc:inkChg chg="del">
          <ac:chgData name="David Quigley" userId="b7ec41d0611c9278" providerId="LiveId" clId="{D343EDA1-1898-4588-AC52-D7032EC32621}" dt="2021-10-26T18:32:53.942" v="96" actId="478"/>
          <ac:inkMkLst>
            <pc:docMk/>
            <pc:sldMk cId="1169433395" sldId="420"/>
            <ac:inkMk id="8" creationId="{E74758F6-4397-4756-A6F3-EC927450DD4C}"/>
          </ac:inkMkLst>
        </pc:inkChg>
      </pc:sldChg>
      <pc:sldChg chg="add">
        <pc:chgData name="David Quigley" userId="b7ec41d0611c9278" providerId="LiveId" clId="{D343EDA1-1898-4588-AC52-D7032EC32621}" dt="2021-10-26T18:47:51.900" v="186"/>
        <pc:sldMkLst>
          <pc:docMk/>
          <pc:sldMk cId="302927996" sldId="421"/>
        </pc:sldMkLst>
      </pc:sldChg>
      <pc:sldChg chg="del">
        <pc:chgData name="David Quigley" userId="b7ec41d0611c9278" providerId="LiveId" clId="{D343EDA1-1898-4588-AC52-D7032EC32621}" dt="2021-10-26T18:27:17.753" v="0" actId="47"/>
        <pc:sldMkLst>
          <pc:docMk/>
          <pc:sldMk cId="1977307966" sldId="421"/>
        </pc:sldMkLst>
      </pc:sldChg>
      <pc:sldChg chg="addSp add">
        <pc:chgData name="David Quigley" userId="b7ec41d0611c9278" providerId="LiveId" clId="{D343EDA1-1898-4588-AC52-D7032EC32621}" dt="2021-10-26T23:10:21.891" v="322"/>
        <pc:sldMkLst>
          <pc:docMk/>
          <pc:sldMk cId="3261878603" sldId="422"/>
        </pc:sldMkLst>
        <pc:inkChg chg="add">
          <ac:chgData name="David Quigley" userId="b7ec41d0611c9278" providerId="LiveId" clId="{D343EDA1-1898-4588-AC52-D7032EC32621}" dt="2021-10-26T23:10:21.891" v="322"/>
          <ac:inkMkLst>
            <pc:docMk/>
            <pc:sldMk cId="3261878603" sldId="422"/>
            <ac:inkMk id="5" creationId="{C7B8BEAC-2D27-4459-933E-BE58A7901D4A}"/>
          </ac:inkMkLst>
        </pc:inkChg>
      </pc:sldChg>
      <pc:sldChg chg="add">
        <pc:chgData name="David Quigley" userId="b7ec41d0611c9278" providerId="LiveId" clId="{D343EDA1-1898-4588-AC52-D7032EC32621}" dt="2021-10-26T18:29:14.642" v="31"/>
        <pc:sldMkLst>
          <pc:docMk/>
          <pc:sldMk cId="539267779" sldId="423"/>
        </pc:sldMkLst>
      </pc:sldChg>
      <pc:sldChg chg="add">
        <pc:chgData name="David Quigley" userId="b7ec41d0611c9278" providerId="LiveId" clId="{D343EDA1-1898-4588-AC52-D7032EC32621}" dt="2021-10-26T18:29:14.642" v="31"/>
        <pc:sldMkLst>
          <pc:docMk/>
          <pc:sldMk cId="2958599132" sldId="424"/>
        </pc:sldMkLst>
      </pc:sldChg>
      <pc:sldChg chg="addSp delSp modSp add mod">
        <pc:chgData name="David Quigley" userId="b7ec41d0611c9278" providerId="LiveId" clId="{D343EDA1-1898-4588-AC52-D7032EC32621}" dt="2021-10-26T23:10:21.891" v="322"/>
        <pc:sldMkLst>
          <pc:docMk/>
          <pc:sldMk cId="3405509737" sldId="425"/>
        </pc:sldMkLst>
        <pc:spChg chg="mod">
          <ac:chgData name="David Quigley" userId="b7ec41d0611c9278" providerId="LiveId" clId="{D343EDA1-1898-4588-AC52-D7032EC32621}" dt="2021-10-26T18:33:27.475" v="102" actId="20577"/>
          <ac:spMkLst>
            <pc:docMk/>
            <pc:sldMk cId="3405509737" sldId="425"/>
            <ac:spMk id="47" creationId="{242476B9-B741-4CF0-9BB1-DAE52AD2A19B}"/>
          </ac:spMkLst>
        </pc:spChg>
        <pc:inkChg chg="del">
          <ac:chgData name="David Quigley" userId="b7ec41d0611c9278" providerId="LiveId" clId="{D343EDA1-1898-4588-AC52-D7032EC32621}" dt="2021-10-26T18:33:20.442" v="99" actId="478"/>
          <ac:inkMkLst>
            <pc:docMk/>
            <pc:sldMk cId="3405509737" sldId="425"/>
            <ac:inkMk id="3" creationId="{157B5A8D-EE94-4B25-8BCB-EF9DE76DCD3C}"/>
          </ac:inkMkLst>
        </pc:inkChg>
        <pc:inkChg chg="add">
          <ac:chgData name="David Quigley" userId="b7ec41d0611c9278" providerId="LiveId" clId="{D343EDA1-1898-4588-AC52-D7032EC32621}" dt="2021-10-26T23:10:21.891" v="322"/>
          <ac:inkMkLst>
            <pc:docMk/>
            <pc:sldMk cId="3405509737" sldId="425"/>
            <ac:inkMk id="3" creationId="{A8BB9872-D35E-42AD-9ECB-EC9F6C6923DD}"/>
          </ac:inkMkLst>
        </pc:inkChg>
      </pc:sldChg>
      <pc:sldChg chg="add">
        <pc:chgData name="David Quigley" userId="b7ec41d0611c9278" providerId="LiveId" clId="{D343EDA1-1898-4588-AC52-D7032EC32621}" dt="2021-10-26T18:47:51.900" v="186"/>
        <pc:sldMkLst>
          <pc:docMk/>
          <pc:sldMk cId="2536714013" sldId="426"/>
        </pc:sldMkLst>
      </pc:sldChg>
      <pc:sldChg chg="del">
        <pc:chgData name="David Quigley" userId="b7ec41d0611c9278" providerId="LiveId" clId="{D343EDA1-1898-4588-AC52-D7032EC32621}" dt="2021-10-26T18:27:17.753" v="0" actId="47"/>
        <pc:sldMkLst>
          <pc:docMk/>
          <pc:sldMk cId="3883618481" sldId="426"/>
        </pc:sldMkLst>
      </pc:sldChg>
      <pc:sldChg chg="modSp add mod">
        <pc:chgData name="David Quigley" userId="b7ec41d0611c9278" providerId="LiveId" clId="{D343EDA1-1898-4588-AC52-D7032EC32621}" dt="2021-10-26T18:33:47.925" v="108" actId="20577"/>
        <pc:sldMkLst>
          <pc:docMk/>
          <pc:sldMk cId="4207584198" sldId="427"/>
        </pc:sldMkLst>
        <pc:spChg chg="mod">
          <ac:chgData name="David Quigley" userId="b7ec41d0611c9278" providerId="LiveId" clId="{D343EDA1-1898-4588-AC52-D7032EC32621}" dt="2021-10-26T18:33:47.925" v="108" actId="20577"/>
          <ac:spMkLst>
            <pc:docMk/>
            <pc:sldMk cId="4207584198" sldId="427"/>
            <ac:spMk id="47" creationId="{242476B9-B741-4CF0-9BB1-DAE52AD2A19B}"/>
          </ac:spMkLst>
        </pc:spChg>
      </pc:sldChg>
      <pc:sldChg chg="addSp delSp add mod">
        <pc:chgData name="David Quigley" userId="b7ec41d0611c9278" providerId="LiveId" clId="{D343EDA1-1898-4588-AC52-D7032EC32621}" dt="2021-10-28T23:10:15.333" v="2202"/>
        <pc:sldMkLst>
          <pc:docMk/>
          <pc:sldMk cId="2426980874" sldId="428"/>
        </pc:sldMkLst>
        <pc:inkChg chg="add">
          <ac:chgData name="David Quigley" userId="b7ec41d0611c9278" providerId="LiveId" clId="{D343EDA1-1898-4588-AC52-D7032EC32621}" dt="2021-10-28T23:10:15.333" v="2202"/>
          <ac:inkMkLst>
            <pc:docMk/>
            <pc:sldMk cId="2426980874" sldId="428"/>
            <ac:inkMk id="5" creationId="{00C0C55A-3F03-4D64-876D-742BEC92E43D}"/>
          </ac:inkMkLst>
        </pc:inkChg>
        <pc:inkChg chg="del">
          <ac:chgData name="David Quigley" userId="b7ec41d0611c9278" providerId="LiveId" clId="{D343EDA1-1898-4588-AC52-D7032EC32621}" dt="2021-10-26T18:55:41.936" v="287" actId="478"/>
          <ac:inkMkLst>
            <pc:docMk/>
            <pc:sldMk cId="2426980874" sldId="428"/>
            <ac:inkMk id="5" creationId="{F15E1664-E3E9-49A7-8448-0DCFCA4C1F3F}"/>
          </ac:inkMkLst>
        </pc:inkChg>
      </pc:sldChg>
      <pc:sldChg chg="add">
        <pc:chgData name="David Quigley" userId="b7ec41d0611c9278" providerId="LiveId" clId="{D343EDA1-1898-4588-AC52-D7032EC32621}" dt="2021-10-26T18:29:14.642" v="31"/>
        <pc:sldMkLst>
          <pc:docMk/>
          <pc:sldMk cId="1036490704" sldId="429"/>
        </pc:sldMkLst>
      </pc:sldChg>
      <pc:sldChg chg="addSp delSp modSp add mod">
        <pc:chgData name="David Quigley" userId="b7ec41d0611c9278" providerId="LiveId" clId="{D343EDA1-1898-4588-AC52-D7032EC32621}" dt="2021-10-26T18:34:28.109" v="115" actId="478"/>
        <pc:sldMkLst>
          <pc:docMk/>
          <pc:sldMk cId="68373717" sldId="430"/>
        </pc:sldMkLst>
        <pc:spChg chg="add del mod">
          <ac:chgData name="David Quigley" userId="b7ec41d0611c9278" providerId="LiveId" clId="{D343EDA1-1898-4588-AC52-D7032EC32621}" dt="2021-10-26T18:34:28.109" v="115" actId="478"/>
          <ac:spMkLst>
            <pc:docMk/>
            <pc:sldMk cId="68373717" sldId="430"/>
            <ac:spMk id="33" creationId="{D3DD89D4-803A-4F08-ACC2-A6C5E22AF198}"/>
          </ac:spMkLst>
        </pc:spChg>
        <pc:inkChg chg="del">
          <ac:chgData name="David Quigley" userId="b7ec41d0611c9278" providerId="LiveId" clId="{D343EDA1-1898-4588-AC52-D7032EC32621}" dt="2021-10-26T18:33:54.591" v="109" actId="478"/>
          <ac:inkMkLst>
            <pc:docMk/>
            <pc:sldMk cId="68373717" sldId="430"/>
            <ac:inkMk id="7" creationId="{C9D1D070-BFB4-42A9-98A0-A39D64178626}"/>
          </ac:inkMkLst>
        </pc:inkChg>
      </pc:sldChg>
      <pc:sldChg chg="del">
        <pc:chgData name="David Quigley" userId="b7ec41d0611c9278" providerId="LiveId" clId="{D343EDA1-1898-4588-AC52-D7032EC32621}" dt="2021-10-26T18:27:17.753" v="0" actId="47"/>
        <pc:sldMkLst>
          <pc:docMk/>
          <pc:sldMk cId="430218552" sldId="431"/>
        </pc:sldMkLst>
      </pc:sldChg>
      <pc:sldChg chg="add">
        <pc:chgData name="David Quigley" userId="b7ec41d0611c9278" providerId="LiveId" clId="{D343EDA1-1898-4588-AC52-D7032EC32621}" dt="2021-10-26T18:29:14.642" v="31"/>
        <pc:sldMkLst>
          <pc:docMk/>
          <pc:sldMk cId="3412765658" sldId="431"/>
        </pc:sldMkLst>
      </pc:sldChg>
      <pc:sldChg chg="del">
        <pc:chgData name="David Quigley" userId="b7ec41d0611c9278" providerId="LiveId" clId="{D343EDA1-1898-4588-AC52-D7032EC32621}" dt="2021-10-26T18:27:17.753" v="0" actId="47"/>
        <pc:sldMkLst>
          <pc:docMk/>
          <pc:sldMk cId="1008500107" sldId="432"/>
        </pc:sldMkLst>
      </pc:sldChg>
      <pc:sldChg chg="delSp add mod">
        <pc:chgData name="David Quigley" userId="b7ec41d0611c9278" providerId="LiveId" clId="{D343EDA1-1898-4588-AC52-D7032EC32621}" dt="2021-10-26T18:35:37.657" v="146" actId="478"/>
        <pc:sldMkLst>
          <pc:docMk/>
          <pc:sldMk cId="4242252003" sldId="432"/>
        </pc:sldMkLst>
        <pc:inkChg chg="del">
          <ac:chgData name="David Quigley" userId="b7ec41d0611c9278" providerId="LiveId" clId="{D343EDA1-1898-4588-AC52-D7032EC32621}" dt="2021-10-26T18:35:37.657" v="146" actId="478"/>
          <ac:inkMkLst>
            <pc:docMk/>
            <pc:sldMk cId="4242252003" sldId="432"/>
            <ac:inkMk id="9" creationId="{6CD47F4A-7279-4484-94BC-962773034078}"/>
          </ac:inkMkLst>
        </pc:inkChg>
      </pc:sldChg>
      <pc:sldChg chg="add">
        <pc:chgData name="David Quigley" userId="b7ec41d0611c9278" providerId="LiveId" clId="{D343EDA1-1898-4588-AC52-D7032EC32621}" dt="2021-10-26T18:29:14.642" v="31"/>
        <pc:sldMkLst>
          <pc:docMk/>
          <pc:sldMk cId="1547685849" sldId="433"/>
        </pc:sldMkLst>
      </pc:sldChg>
      <pc:sldChg chg="delSp add mod">
        <pc:chgData name="David Quigley" userId="b7ec41d0611c9278" providerId="LiveId" clId="{D343EDA1-1898-4588-AC52-D7032EC32621}" dt="2021-10-26T18:35:42.776" v="147" actId="478"/>
        <pc:sldMkLst>
          <pc:docMk/>
          <pc:sldMk cId="532025754" sldId="434"/>
        </pc:sldMkLst>
        <pc:inkChg chg="del">
          <ac:chgData name="David Quigley" userId="b7ec41d0611c9278" providerId="LiveId" clId="{D343EDA1-1898-4588-AC52-D7032EC32621}" dt="2021-10-26T18:35:42.776" v="147" actId="478"/>
          <ac:inkMkLst>
            <pc:docMk/>
            <pc:sldMk cId="532025754" sldId="434"/>
            <ac:inkMk id="3" creationId="{A4001499-6F67-4BDD-93CD-E8A4CCC3F371}"/>
          </ac:inkMkLst>
        </pc:inkChg>
      </pc:sldChg>
      <pc:sldChg chg="add">
        <pc:chgData name="David Quigley" userId="b7ec41d0611c9278" providerId="LiveId" clId="{D343EDA1-1898-4588-AC52-D7032EC32621}" dt="2021-10-26T18:29:14.642" v="31"/>
        <pc:sldMkLst>
          <pc:docMk/>
          <pc:sldMk cId="2743542039" sldId="435"/>
        </pc:sldMkLst>
      </pc:sldChg>
      <pc:sldChg chg="delSp add mod">
        <pc:chgData name="David Quigley" userId="b7ec41d0611c9278" providerId="LiveId" clId="{D343EDA1-1898-4588-AC52-D7032EC32621}" dt="2021-10-26T18:35:46.572" v="148" actId="478"/>
        <pc:sldMkLst>
          <pc:docMk/>
          <pc:sldMk cId="1187346288" sldId="436"/>
        </pc:sldMkLst>
        <pc:inkChg chg="del">
          <ac:chgData name="David Quigley" userId="b7ec41d0611c9278" providerId="LiveId" clId="{D343EDA1-1898-4588-AC52-D7032EC32621}" dt="2021-10-26T18:35:46.572" v="148" actId="478"/>
          <ac:inkMkLst>
            <pc:docMk/>
            <pc:sldMk cId="1187346288" sldId="436"/>
            <ac:inkMk id="3" creationId="{ADF2AE58-5FAC-4518-9139-632AC62BD271}"/>
          </ac:inkMkLst>
        </pc:inkChg>
      </pc:sldChg>
      <pc:sldChg chg="addSp add">
        <pc:chgData name="David Quigley" userId="b7ec41d0611c9278" providerId="LiveId" clId="{D343EDA1-1898-4588-AC52-D7032EC32621}" dt="2021-10-26T23:10:21.891" v="322"/>
        <pc:sldMkLst>
          <pc:docMk/>
          <pc:sldMk cId="518118561" sldId="437"/>
        </pc:sldMkLst>
        <pc:inkChg chg="add">
          <ac:chgData name="David Quigley" userId="b7ec41d0611c9278" providerId="LiveId" clId="{D343EDA1-1898-4588-AC52-D7032EC32621}" dt="2021-10-26T23:10:21.891" v="322"/>
          <ac:inkMkLst>
            <pc:docMk/>
            <pc:sldMk cId="518118561" sldId="437"/>
            <ac:inkMk id="5" creationId="{BD2E90BE-38EB-440A-9404-0608EDBC1680}"/>
          </ac:inkMkLst>
        </pc:inkChg>
      </pc:sldChg>
      <pc:sldChg chg="add">
        <pc:chgData name="David Quigley" userId="b7ec41d0611c9278" providerId="LiveId" clId="{D343EDA1-1898-4588-AC52-D7032EC32621}" dt="2021-10-26T18:29:14.642" v="31"/>
        <pc:sldMkLst>
          <pc:docMk/>
          <pc:sldMk cId="922188870" sldId="438"/>
        </pc:sldMkLst>
      </pc:sldChg>
      <pc:sldChg chg="addSp add">
        <pc:chgData name="David Quigley" userId="b7ec41d0611c9278" providerId="LiveId" clId="{D343EDA1-1898-4588-AC52-D7032EC32621}" dt="2021-10-26T23:10:21.891" v="322"/>
        <pc:sldMkLst>
          <pc:docMk/>
          <pc:sldMk cId="124887836" sldId="439"/>
        </pc:sldMkLst>
        <pc:inkChg chg="add">
          <ac:chgData name="David Quigley" userId="b7ec41d0611c9278" providerId="LiveId" clId="{D343EDA1-1898-4588-AC52-D7032EC32621}" dt="2021-10-26T23:10:21.891" v="322"/>
          <ac:inkMkLst>
            <pc:docMk/>
            <pc:sldMk cId="124887836" sldId="439"/>
            <ac:inkMk id="7" creationId="{BAC9D189-9185-495B-B820-616F76182077}"/>
          </ac:inkMkLst>
        </pc:inkChg>
      </pc:sldChg>
      <pc:sldChg chg="add">
        <pc:chgData name="David Quigley" userId="b7ec41d0611c9278" providerId="LiveId" clId="{D343EDA1-1898-4588-AC52-D7032EC32621}" dt="2021-10-26T18:29:14.642" v="31"/>
        <pc:sldMkLst>
          <pc:docMk/>
          <pc:sldMk cId="2188465363" sldId="440"/>
        </pc:sldMkLst>
      </pc:sldChg>
      <pc:sldChg chg="add">
        <pc:chgData name="David Quigley" userId="b7ec41d0611c9278" providerId="LiveId" clId="{D343EDA1-1898-4588-AC52-D7032EC32621}" dt="2021-10-26T18:29:14.642" v="31"/>
        <pc:sldMkLst>
          <pc:docMk/>
          <pc:sldMk cId="4177399254" sldId="441"/>
        </pc:sldMkLst>
      </pc:sldChg>
      <pc:sldChg chg="add">
        <pc:chgData name="David Quigley" userId="b7ec41d0611c9278" providerId="LiveId" clId="{D343EDA1-1898-4588-AC52-D7032EC32621}" dt="2021-10-26T18:29:14.642" v="31"/>
        <pc:sldMkLst>
          <pc:docMk/>
          <pc:sldMk cId="1644002317" sldId="442"/>
        </pc:sldMkLst>
      </pc:sldChg>
      <pc:sldChg chg="add">
        <pc:chgData name="David Quigley" userId="b7ec41d0611c9278" providerId="LiveId" clId="{D343EDA1-1898-4588-AC52-D7032EC32621}" dt="2021-10-26T18:29:14.642" v="31"/>
        <pc:sldMkLst>
          <pc:docMk/>
          <pc:sldMk cId="374478214" sldId="443"/>
        </pc:sldMkLst>
      </pc:sldChg>
      <pc:sldChg chg="modSp add mod">
        <pc:chgData name="David Quigley" userId="b7ec41d0611c9278" providerId="LiveId" clId="{D343EDA1-1898-4588-AC52-D7032EC32621}" dt="2021-10-26T18:36:24.475" v="151" actId="20577"/>
        <pc:sldMkLst>
          <pc:docMk/>
          <pc:sldMk cId="4136944403" sldId="444"/>
        </pc:sldMkLst>
        <pc:spChg chg="mod">
          <ac:chgData name="David Quigley" userId="b7ec41d0611c9278" providerId="LiveId" clId="{D343EDA1-1898-4588-AC52-D7032EC32621}" dt="2021-10-26T18:36:24.475" v="151" actId="20577"/>
          <ac:spMkLst>
            <pc:docMk/>
            <pc:sldMk cId="4136944403" sldId="444"/>
            <ac:spMk id="21" creationId="{9B982BEF-57AC-46C4-85FB-2D0F883877DC}"/>
          </ac:spMkLst>
        </pc:spChg>
      </pc:sldChg>
      <pc:sldChg chg="add">
        <pc:chgData name="David Quigley" userId="b7ec41d0611c9278" providerId="LiveId" clId="{D343EDA1-1898-4588-AC52-D7032EC32621}" dt="2021-10-26T18:29:14.642" v="31"/>
        <pc:sldMkLst>
          <pc:docMk/>
          <pc:sldMk cId="1553025049" sldId="445"/>
        </pc:sldMkLst>
      </pc:sldChg>
      <pc:sldChg chg="addSp delSp add mod">
        <pc:chgData name="David Quigley" userId="b7ec41d0611c9278" providerId="LiveId" clId="{D343EDA1-1898-4588-AC52-D7032EC32621}" dt="2021-10-26T23:10:21.891" v="322"/>
        <pc:sldMkLst>
          <pc:docMk/>
          <pc:sldMk cId="1835376336" sldId="446"/>
        </pc:sldMkLst>
        <pc:inkChg chg="add">
          <ac:chgData name="David Quigley" userId="b7ec41d0611c9278" providerId="LiveId" clId="{D343EDA1-1898-4588-AC52-D7032EC32621}" dt="2021-10-26T23:10:21.891" v="322"/>
          <ac:inkMkLst>
            <pc:docMk/>
            <pc:sldMk cId="1835376336" sldId="446"/>
            <ac:inkMk id="5" creationId="{8E908871-AC51-43D9-B57B-0924A43914C6}"/>
          </ac:inkMkLst>
        </pc:inkChg>
        <pc:inkChg chg="del">
          <ac:chgData name="David Quigley" userId="b7ec41d0611c9278" providerId="LiveId" clId="{D343EDA1-1898-4588-AC52-D7032EC32621}" dt="2021-10-26T18:36:48.492" v="152" actId="478"/>
          <ac:inkMkLst>
            <pc:docMk/>
            <pc:sldMk cId="1835376336" sldId="446"/>
            <ac:inkMk id="5" creationId="{F77C86A0-7A15-4E45-9227-CFED1C2C7125}"/>
          </ac:inkMkLst>
        </pc:inkChg>
      </pc:sldChg>
      <pc:sldChg chg="add">
        <pc:chgData name="David Quigley" userId="b7ec41d0611c9278" providerId="LiveId" clId="{D343EDA1-1898-4588-AC52-D7032EC32621}" dt="2021-10-26T18:29:14.642" v="31"/>
        <pc:sldMkLst>
          <pc:docMk/>
          <pc:sldMk cId="1787693835" sldId="447"/>
        </pc:sldMkLst>
      </pc:sldChg>
      <pc:sldChg chg="add">
        <pc:chgData name="David Quigley" userId="b7ec41d0611c9278" providerId="LiveId" clId="{D343EDA1-1898-4588-AC52-D7032EC32621}" dt="2021-10-26T18:29:14.642" v="31"/>
        <pc:sldMkLst>
          <pc:docMk/>
          <pc:sldMk cId="1952778153" sldId="448"/>
        </pc:sldMkLst>
      </pc:sldChg>
      <pc:sldChg chg="addSp delSp add mod">
        <pc:chgData name="David Quigley" userId="b7ec41d0611c9278" providerId="LiveId" clId="{D343EDA1-1898-4588-AC52-D7032EC32621}" dt="2021-10-26T23:10:21.891" v="322"/>
        <pc:sldMkLst>
          <pc:docMk/>
          <pc:sldMk cId="3580481140" sldId="449"/>
        </pc:sldMkLst>
        <pc:inkChg chg="add">
          <ac:chgData name="David Quigley" userId="b7ec41d0611c9278" providerId="LiveId" clId="{D343EDA1-1898-4588-AC52-D7032EC32621}" dt="2021-10-26T23:10:21.891" v="322"/>
          <ac:inkMkLst>
            <pc:docMk/>
            <pc:sldMk cId="3580481140" sldId="449"/>
            <ac:inkMk id="5" creationId="{337B8AB7-9082-442E-B9A9-ED843511F24F}"/>
          </ac:inkMkLst>
        </pc:inkChg>
        <pc:inkChg chg="del">
          <ac:chgData name="David Quigley" userId="b7ec41d0611c9278" providerId="LiveId" clId="{D343EDA1-1898-4588-AC52-D7032EC32621}" dt="2021-10-26T18:36:52.503" v="153" actId="478"/>
          <ac:inkMkLst>
            <pc:docMk/>
            <pc:sldMk cId="3580481140" sldId="449"/>
            <ac:inkMk id="5" creationId="{73BA86DA-2AD9-49C7-B31F-88030D65E59C}"/>
          </ac:inkMkLst>
        </pc:inkChg>
      </pc:sldChg>
      <pc:sldChg chg="add">
        <pc:chgData name="David Quigley" userId="b7ec41d0611c9278" providerId="LiveId" clId="{D343EDA1-1898-4588-AC52-D7032EC32621}" dt="2021-10-26T18:29:14.642" v="31"/>
        <pc:sldMkLst>
          <pc:docMk/>
          <pc:sldMk cId="2234213894" sldId="450"/>
        </pc:sldMkLst>
      </pc:sldChg>
      <pc:sldChg chg="delSp add mod">
        <pc:chgData name="David Quigley" userId="b7ec41d0611c9278" providerId="LiveId" clId="{D343EDA1-1898-4588-AC52-D7032EC32621}" dt="2021-10-26T18:36:55.825" v="154" actId="478"/>
        <pc:sldMkLst>
          <pc:docMk/>
          <pc:sldMk cId="1646334974" sldId="451"/>
        </pc:sldMkLst>
        <pc:inkChg chg="del">
          <ac:chgData name="David Quigley" userId="b7ec41d0611c9278" providerId="LiveId" clId="{D343EDA1-1898-4588-AC52-D7032EC32621}" dt="2021-10-26T18:36:55.825" v="154" actId="478"/>
          <ac:inkMkLst>
            <pc:docMk/>
            <pc:sldMk cId="1646334974" sldId="451"/>
            <ac:inkMk id="5" creationId="{FFC11A78-5F71-4EC4-936F-957D834F6084}"/>
          </ac:inkMkLst>
        </pc:inkChg>
      </pc:sldChg>
      <pc:sldChg chg="delSp modSp add mod">
        <pc:chgData name="David Quigley" userId="b7ec41d0611c9278" providerId="LiveId" clId="{D343EDA1-1898-4588-AC52-D7032EC32621}" dt="2021-10-26T18:37:27.609" v="157" actId="20577"/>
        <pc:sldMkLst>
          <pc:docMk/>
          <pc:sldMk cId="1068636505" sldId="452"/>
        </pc:sldMkLst>
        <pc:spChg chg="mod">
          <ac:chgData name="David Quigley" userId="b7ec41d0611c9278" providerId="LiveId" clId="{D343EDA1-1898-4588-AC52-D7032EC32621}" dt="2021-10-26T18:37:27.609" v="157" actId="20577"/>
          <ac:spMkLst>
            <pc:docMk/>
            <pc:sldMk cId="1068636505" sldId="452"/>
            <ac:spMk id="3" creationId="{1C4698C9-50B0-4C60-9CBA-B05D938F6BDE}"/>
          </ac:spMkLst>
        </pc:spChg>
        <pc:inkChg chg="del">
          <ac:chgData name="David Quigley" userId="b7ec41d0611c9278" providerId="LiveId" clId="{D343EDA1-1898-4588-AC52-D7032EC32621}" dt="2021-10-26T18:36:59.725" v="155" actId="478"/>
          <ac:inkMkLst>
            <pc:docMk/>
            <pc:sldMk cId="1068636505" sldId="452"/>
            <ac:inkMk id="5" creationId="{66F652CD-0C93-4B26-8F47-852E93C8E5A9}"/>
          </ac:inkMkLst>
        </pc:inkChg>
      </pc:sldChg>
      <pc:sldChg chg="addSp modSp add">
        <pc:chgData name="David Quigley" userId="b7ec41d0611c9278" providerId="LiveId" clId="{D343EDA1-1898-4588-AC52-D7032EC32621}" dt="2021-10-26T23:10:21.891" v="322"/>
        <pc:sldMkLst>
          <pc:docMk/>
          <pc:sldMk cId="2466088339" sldId="453"/>
        </pc:sldMkLst>
        <pc:spChg chg="mod">
          <ac:chgData name="David Quigley" userId="b7ec41d0611c9278" providerId="LiveId" clId="{D343EDA1-1898-4588-AC52-D7032EC32621}" dt="2021-10-26T18:37:41.242" v="159" actId="20577"/>
          <ac:spMkLst>
            <pc:docMk/>
            <pc:sldMk cId="2466088339" sldId="453"/>
            <ac:spMk id="3" creationId="{1C4698C9-50B0-4C60-9CBA-B05D938F6BDE}"/>
          </ac:spMkLst>
        </pc:spChg>
        <pc:inkChg chg="add">
          <ac:chgData name="David Quigley" userId="b7ec41d0611c9278" providerId="LiveId" clId="{D343EDA1-1898-4588-AC52-D7032EC32621}" dt="2021-10-26T23:10:21.891" v="322"/>
          <ac:inkMkLst>
            <pc:docMk/>
            <pc:sldMk cId="2466088339" sldId="453"/>
            <ac:inkMk id="5" creationId="{5FCD81CB-0D04-4AB3-8EFF-CCE1C38A0326}"/>
          </ac:inkMkLst>
        </pc:inkChg>
      </pc:sldChg>
      <pc:sldChg chg="add">
        <pc:chgData name="David Quigley" userId="b7ec41d0611c9278" providerId="LiveId" clId="{D343EDA1-1898-4588-AC52-D7032EC32621}" dt="2021-10-26T18:30:00.509" v="35"/>
        <pc:sldMkLst>
          <pc:docMk/>
          <pc:sldMk cId="132867595" sldId="454"/>
        </pc:sldMkLst>
      </pc:sldChg>
      <pc:sldChg chg="add">
        <pc:chgData name="David Quigley" userId="b7ec41d0611c9278" providerId="LiveId" clId="{D343EDA1-1898-4588-AC52-D7032EC32621}" dt="2021-10-26T18:30:00.509" v="35"/>
        <pc:sldMkLst>
          <pc:docMk/>
          <pc:sldMk cId="942372986" sldId="455"/>
        </pc:sldMkLst>
      </pc:sldChg>
      <pc:sldChg chg="modSp add">
        <pc:chgData name="David Quigley" userId="b7ec41d0611c9278" providerId="LiveId" clId="{D343EDA1-1898-4588-AC52-D7032EC32621}" dt="2021-10-26T18:37:53.913" v="161" actId="20577"/>
        <pc:sldMkLst>
          <pc:docMk/>
          <pc:sldMk cId="3498733490" sldId="456"/>
        </pc:sldMkLst>
        <pc:spChg chg="mod">
          <ac:chgData name="David Quigley" userId="b7ec41d0611c9278" providerId="LiveId" clId="{D343EDA1-1898-4588-AC52-D7032EC32621}" dt="2021-10-26T18:37:53.913" v="161" actId="20577"/>
          <ac:spMkLst>
            <pc:docMk/>
            <pc:sldMk cId="3498733490" sldId="456"/>
            <ac:spMk id="3" creationId="{3FA07603-4B0D-49D4-AA45-AA94BB2B89FB}"/>
          </ac:spMkLst>
        </pc:spChg>
      </pc:sldChg>
      <pc:sldChg chg="addSp modSp add">
        <pc:chgData name="David Quigley" userId="b7ec41d0611c9278" providerId="LiveId" clId="{D343EDA1-1898-4588-AC52-D7032EC32621}" dt="2021-10-26T23:10:21.891" v="322"/>
        <pc:sldMkLst>
          <pc:docMk/>
          <pc:sldMk cId="989727515" sldId="457"/>
        </pc:sldMkLst>
        <pc:spChg chg="mod">
          <ac:chgData name="David Quigley" userId="b7ec41d0611c9278" providerId="LiveId" clId="{D343EDA1-1898-4588-AC52-D7032EC32621}" dt="2021-10-26T18:38:01.075" v="165" actId="20577"/>
          <ac:spMkLst>
            <pc:docMk/>
            <pc:sldMk cId="989727515" sldId="457"/>
            <ac:spMk id="3" creationId="{3FA07603-4B0D-49D4-AA45-AA94BB2B89FB}"/>
          </ac:spMkLst>
        </pc:spChg>
        <pc:inkChg chg="add">
          <ac:chgData name="David Quigley" userId="b7ec41d0611c9278" providerId="LiveId" clId="{D343EDA1-1898-4588-AC52-D7032EC32621}" dt="2021-10-26T23:10:21.891" v="322"/>
          <ac:inkMkLst>
            <pc:docMk/>
            <pc:sldMk cId="989727515" sldId="457"/>
            <ac:inkMk id="5" creationId="{20D874D0-B5DD-4F7A-84E5-32F37140CF27}"/>
          </ac:inkMkLst>
        </pc:inkChg>
      </pc:sldChg>
      <pc:sldChg chg="add">
        <pc:chgData name="David Quigley" userId="b7ec41d0611c9278" providerId="LiveId" clId="{D343EDA1-1898-4588-AC52-D7032EC32621}" dt="2021-10-26T18:30:00.509" v="35"/>
        <pc:sldMkLst>
          <pc:docMk/>
          <pc:sldMk cId="2808497818" sldId="458"/>
        </pc:sldMkLst>
      </pc:sldChg>
      <pc:sldChg chg="add">
        <pc:chgData name="David Quigley" userId="b7ec41d0611c9278" providerId="LiveId" clId="{D343EDA1-1898-4588-AC52-D7032EC32621}" dt="2021-10-26T18:30:00.509" v="35"/>
        <pc:sldMkLst>
          <pc:docMk/>
          <pc:sldMk cId="852622661" sldId="459"/>
        </pc:sldMkLst>
      </pc:sldChg>
      <pc:sldChg chg="addSp delSp add mod">
        <pc:chgData name="David Quigley" userId="b7ec41d0611c9278" providerId="LiveId" clId="{D343EDA1-1898-4588-AC52-D7032EC32621}" dt="2021-10-26T23:10:21.891" v="322"/>
        <pc:sldMkLst>
          <pc:docMk/>
          <pc:sldMk cId="3939668355" sldId="460"/>
        </pc:sldMkLst>
        <pc:picChg chg="add del">
          <ac:chgData name="David Quigley" userId="b7ec41d0611c9278" providerId="LiveId" clId="{D343EDA1-1898-4588-AC52-D7032EC32621}" dt="2021-10-26T18:38:22.825" v="170" actId="478"/>
          <ac:picMkLst>
            <pc:docMk/>
            <pc:sldMk cId="3939668355" sldId="460"/>
            <ac:picMk id="4" creationId="{357DF0B4-F1D0-4BF9-AE29-030DBBAE99B1}"/>
          </ac:picMkLst>
        </pc:picChg>
        <pc:inkChg chg="add">
          <ac:chgData name="David Quigley" userId="b7ec41d0611c9278" providerId="LiveId" clId="{D343EDA1-1898-4588-AC52-D7032EC32621}" dt="2021-10-26T23:10:21.891" v="322"/>
          <ac:inkMkLst>
            <pc:docMk/>
            <pc:sldMk cId="3939668355" sldId="460"/>
            <ac:inkMk id="5" creationId="{096D0F6D-29B6-4F37-8DD1-579E5E555D41}"/>
          </ac:inkMkLst>
        </pc:inkChg>
        <pc:inkChg chg="del">
          <ac:chgData name="David Quigley" userId="b7ec41d0611c9278" providerId="LiveId" clId="{D343EDA1-1898-4588-AC52-D7032EC32621}" dt="2021-10-26T18:38:24.742" v="171" actId="478"/>
          <ac:inkMkLst>
            <pc:docMk/>
            <pc:sldMk cId="3939668355" sldId="460"/>
            <ac:inkMk id="5" creationId="{43552F35-5157-410A-9DD0-5D5D65184313}"/>
          </ac:inkMkLst>
        </pc:inkChg>
      </pc:sldChg>
      <pc:sldChg chg="addSp delSp modSp add mod">
        <pc:chgData name="David Quigley" userId="b7ec41d0611c9278" providerId="LiveId" clId="{D343EDA1-1898-4588-AC52-D7032EC32621}" dt="2021-10-26T18:38:12.955" v="168"/>
        <pc:sldMkLst>
          <pc:docMk/>
          <pc:sldMk cId="231829435" sldId="461"/>
        </pc:sldMkLst>
        <pc:picChg chg="del">
          <ac:chgData name="David Quigley" userId="b7ec41d0611c9278" providerId="LiveId" clId="{D343EDA1-1898-4588-AC52-D7032EC32621}" dt="2021-10-26T18:38:11.932" v="167" actId="478"/>
          <ac:picMkLst>
            <pc:docMk/>
            <pc:sldMk cId="231829435" sldId="461"/>
            <ac:picMk id="4" creationId="{357DF0B4-F1D0-4BF9-AE29-030DBBAE99B1}"/>
          </ac:picMkLst>
        </pc:picChg>
        <pc:picChg chg="del">
          <ac:chgData name="David Quigley" userId="b7ec41d0611c9278" providerId="LiveId" clId="{D343EDA1-1898-4588-AC52-D7032EC32621}" dt="2021-10-26T18:38:11.174" v="166" actId="478"/>
          <ac:picMkLst>
            <pc:docMk/>
            <pc:sldMk cId="231829435" sldId="461"/>
            <ac:picMk id="5" creationId="{F17ABE97-2B9F-4A14-BE79-CCDCEC454BEC}"/>
          </ac:picMkLst>
        </pc:picChg>
        <pc:picChg chg="add mod">
          <ac:chgData name="David Quigley" userId="b7ec41d0611c9278" providerId="LiveId" clId="{D343EDA1-1898-4588-AC52-D7032EC32621}" dt="2021-10-26T18:38:12.955" v="168"/>
          <ac:picMkLst>
            <pc:docMk/>
            <pc:sldMk cId="231829435" sldId="461"/>
            <ac:picMk id="6" creationId="{0A917D6C-B7C2-4018-8D34-82DD27925FB7}"/>
          </ac:picMkLst>
        </pc:picChg>
      </pc:sldChg>
      <pc:sldChg chg="add">
        <pc:chgData name="David Quigley" userId="b7ec41d0611c9278" providerId="LiveId" clId="{D343EDA1-1898-4588-AC52-D7032EC32621}" dt="2021-10-26T18:30:00.509" v="35"/>
        <pc:sldMkLst>
          <pc:docMk/>
          <pc:sldMk cId="3115687268" sldId="462"/>
        </pc:sldMkLst>
      </pc:sldChg>
      <pc:sldChg chg="add del">
        <pc:chgData name="David Quigley" userId="b7ec41d0611c9278" providerId="LiveId" clId="{D343EDA1-1898-4588-AC52-D7032EC32621}" dt="2021-11-04T16:38:47.384" v="2203" actId="47"/>
        <pc:sldMkLst>
          <pc:docMk/>
          <pc:sldMk cId="4167958572" sldId="463"/>
        </pc:sldMkLst>
      </pc:sldChg>
      <pc:sldChg chg="add">
        <pc:chgData name="David Quigley" userId="b7ec41d0611c9278" providerId="LiveId" clId="{D343EDA1-1898-4588-AC52-D7032EC32621}" dt="2021-10-26T18:30:00.509" v="35"/>
        <pc:sldMkLst>
          <pc:docMk/>
          <pc:sldMk cId="343265150" sldId="464"/>
        </pc:sldMkLst>
      </pc:sldChg>
      <pc:sldChg chg="modSp add">
        <pc:chgData name="David Quigley" userId="b7ec41d0611c9278" providerId="LiveId" clId="{D343EDA1-1898-4588-AC52-D7032EC32621}" dt="2021-10-26T18:38:37.621" v="177" actId="20577"/>
        <pc:sldMkLst>
          <pc:docMk/>
          <pc:sldMk cId="2744957999" sldId="465"/>
        </pc:sldMkLst>
        <pc:spChg chg="mod">
          <ac:chgData name="David Quigley" userId="b7ec41d0611c9278" providerId="LiveId" clId="{D343EDA1-1898-4588-AC52-D7032EC32621}" dt="2021-10-26T18:38:37.621" v="177" actId="20577"/>
          <ac:spMkLst>
            <pc:docMk/>
            <pc:sldMk cId="2744957999" sldId="465"/>
            <ac:spMk id="3" creationId="{3FA07603-4B0D-49D4-AA45-AA94BB2B89FB}"/>
          </ac:spMkLst>
        </pc:spChg>
      </pc:sldChg>
      <pc:sldChg chg="add del">
        <pc:chgData name="David Quigley" userId="b7ec41d0611c9278" providerId="LiveId" clId="{D343EDA1-1898-4588-AC52-D7032EC32621}" dt="2021-11-04T16:38:47.384" v="2203" actId="47"/>
        <pc:sldMkLst>
          <pc:docMk/>
          <pc:sldMk cId="2058589638" sldId="466"/>
        </pc:sldMkLst>
      </pc:sldChg>
      <pc:sldChg chg="addSp delSp add mod">
        <pc:chgData name="David Quigley" userId="b7ec41d0611c9278" providerId="LiveId" clId="{D343EDA1-1898-4588-AC52-D7032EC32621}" dt="2021-10-26T23:10:21.891" v="322"/>
        <pc:sldMkLst>
          <pc:docMk/>
          <pc:sldMk cId="1779772088" sldId="467"/>
        </pc:sldMkLst>
        <pc:inkChg chg="add">
          <ac:chgData name="David Quigley" userId="b7ec41d0611c9278" providerId="LiveId" clId="{D343EDA1-1898-4588-AC52-D7032EC32621}" dt="2021-10-26T23:10:21.891" v="322"/>
          <ac:inkMkLst>
            <pc:docMk/>
            <pc:sldMk cId="1779772088" sldId="467"/>
            <ac:inkMk id="4" creationId="{754BF7E9-7F41-4409-80A9-1B3EA3ACB0CE}"/>
          </ac:inkMkLst>
        </pc:inkChg>
        <pc:inkChg chg="del">
          <ac:chgData name="David Quigley" userId="b7ec41d0611c9278" providerId="LiveId" clId="{D343EDA1-1898-4588-AC52-D7032EC32621}" dt="2021-10-26T18:31:35.975" v="66" actId="478"/>
          <ac:inkMkLst>
            <pc:docMk/>
            <pc:sldMk cId="1779772088" sldId="467"/>
            <ac:inkMk id="4" creationId="{77747C83-B2B1-4F67-A963-49C9B6A540F2}"/>
          </ac:inkMkLst>
        </pc:inkChg>
      </pc:sldChg>
      <pc:sldChg chg="del">
        <pc:chgData name="David Quigley" userId="b7ec41d0611c9278" providerId="LiveId" clId="{D343EDA1-1898-4588-AC52-D7032EC32621}" dt="2021-10-26T18:27:17.753" v="0" actId="47"/>
        <pc:sldMkLst>
          <pc:docMk/>
          <pc:sldMk cId="2305964706" sldId="468"/>
        </pc:sldMkLst>
      </pc:sldChg>
      <pc:sldChg chg="del">
        <pc:chgData name="David Quigley" userId="b7ec41d0611c9278" providerId="LiveId" clId="{D343EDA1-1898-4588-AC52-D7032EC32621}" dt="2021-10-26T18:27:17.753" v="0" actId="47"/>
        <pc:sldMkLst>
          <pc:docMk/>
          <pc:sldMk cId="2384902217" sldId="469"/>
        </pc:sldMkLst>
      </pc:sldChg>
      <pc:sldChg chg="add del">
        <pc:chgData name="David Quigley" userId="b7ec41d0611c9278" providerId="LiveId" clId="{D343EDA1-1898-4588-AC52-D7032EC32621}" dt="2021-11-04T16:38:47.384" v="2203" actId="47"/>
        <pc:sldMkLst>
          <pc:docMk/>
          <pc:sldMk cId="2803691478" sldId="469"/>
        </pc:sldMkLst>
      </pc:sldChg>
      <pc:sldChg chg="add del">
        <pc:chgData name="David Quigley" userId="b7ec41d0611c9278" providerId="LiveId" clId="{D343EDA1-1898-4588-AC52-D7032EC32621}" dt="2021-10-28T21:18:38.170" v="450"/>
        <pc:sldMkLst>
          <pc:docMk/>
          <pc:sldMk cId="3311748484" sldId="470"/>
        </pc:sldMkLst>
      </pc:sldChg>
      <pc:sldChg chg="add del">
        <pc:chgData name="David Quigley" userId="b7ec41d0611c9278" providerId="LiveId" clId="{D343EDA1-1898-4588-AC52-D7032EC32621}" dt="2021-11-04T16:38:47.384" v="2203" actId="47"/>
        <pc:sldMkLst>
          <pc:docMk/>
          <pc:sldMk cId="3980510760" sldId="471"/>
        </pc:sldMkLst>
      </pc:sldChg>
      <pc:sldChg chg="modSp add mod">
        <pc:chgData name="David Quigley" userId="b7ec41d0611c9278" providerId="LiveId" clId="{D343EDA1-1898-4588-AC52-D7032EC32621}" dt="2021-10-26T18:54:00.676" v="282" actId="20577"/>
        <pc:sldMkLst>
          <pc:docMk/>
          <pc:sldMk cId="2126293335" sldId="472"/>
        </pc:sldMkLst>
        <pc:spChg chg="mod">
          <ac:chgData name="David Quigley" userId="b7ec41d0611c9278" providerId="LiveId" clId="{D343EDA1-1898-4588-AC52-D7032EC32621}" dt="2021-10-26T18:54:00.676" v="282" actId="20577"/>
          <ac:spMkLst>
            <pc:docMk/>
            <pc:sldMk cId="2126293335" sldId="472"/>
            <ac:spMk id="5" creationId="{6D3B023B-E70A-44E5-80F3-FEC4D6A443C4}"/>
          </ac:spMkLst>
        </pc:spChg>
      </pc:sldChg>
      <pc:sldChg chg="add">
        <pc:chgData name="David Quigley" userId="b7ec41d0611c9278" providerId="LiveId" clId="{D343EDA1-1898-4588-AC52-D7032EC32621}" dt="2021-10-26T18:30:00.509" v="35"/>
        <pc:sldMkLst>
          <pc:docMk/>
          <pc:sldMk cId="282463042" sldId="473"/>
        </pc:sldMkLst>
      </pc:sldChg>
      <pc:sldChg chg="add">
        <pc:chgData name="David Quigley" userId="b7ec41d0611c9278" providerId="LiveId" clId="{D343EDA1-1898-4588-AC52-D7032EC32621}" dt="2021-10-26T18:30:00.509" v="35"/>
        <pc:sldMkLst>
          <pc:docMk/>
          <pc:sldMk cId="160476818" sldId="474"/>
        </pc:sldMkLst>
      </pc:sldChg>
      <pc:sldChg chg="add">
        <pc:chgData name="David Quigley" userId="b7ec41d0611c9278" providerId="LiveId" clId="{D343EDA1-1898-4588-AC52-D7032EC32621}" dt="2021-10-26T18:30:00.509" v="35"/>
        <pc:sldMkLst>
          <pc:docMk/>
          <pc:sldMk cId="2197369536" sldId="475"/>
        </pc:sldMkLst>
      </pc:sldChg>
      <pc:sldChg chg="del">
        <pc:chgData name="David Quigley" userId="b7ec41d0611c9278" providerId="LiveId" clId="{D343EDA1-1898-4588-AC52-D7032EC32621}" dt="2021-10-26T18:27:17.753" v="0" actId="47"/>
        <pc:sldMkLst>
          <pc:docMk/>
          <pc:sldMk cId="3376241165" sldId="476"/>
        </pc:sldMkLst>
      </pc:sldChg>
      <pc:sldChg chg="delSp add del mod">
        <pc:chgData name="David Quigley" userId="b7ec41d0611c9278" providerId="LiveId" clId="{D343EDA1-1898-4588-AC52-D7032EC32621}" dt="2021-11-04T16:38:47.384" v="2203" actId="47"/>
        <pc:sldMkLst>
          <pc:docMk/>
          <pc:sldMk cId="3541609519" sldId="476"/>
        </pc:sldMkLst>
        <pc:inkChg chg="del">
          <ac:chgData name="David Quigley" userId="b7ec41d0611c9278" providerId="LiveId" clId="{D343EDA1-1898-4588-AC52-D7032EC32621}" dt="2021-10-26T18:59:00.741" v="305" actId="478"/>
          <ac:inkMkLst>
            <pc:docMk/>
            <pc:sldMk cId="3541609519" sldId="476"/>
            <ac:inkMk id="5" creationId="{D0A7DB40-AB46-4B8B-A49C-11624419B161}"/>
          </ac:inkMkLst>
        </pc:inkChg>
      </pc:sldChg>
      <pc:sldChg chg="add">
        <pc:chgData name="David Quigley" userId="b7ec41d0611c9278" providerId="LiveId" clId="{D343EDA1-1898-4588-AC52-D7032EC32621}" dt="2021-10-26T18:30:00.509" v="35"/>
        <pc:sldMkLst>
          <pc:docMk/>
          <pc:sldMk cId="370504084" sldId="477"/>
        </pc:sldMkLst>
      </pc:sldChg>
      <pc:sldChg chg="add">
        <pc:chgData name="David Quigley" userId="b7ec41d0611c9278" providerId="LiveId" clId="{D343EDA1-1898-4588-AC52-D7032EC32621}" dt="2021-10-26T18:30:00.509" v="35"/>
        <pc:sldMkLst>
          <pc:docMk/>
          <pc:sldMk cId="1048982080" sldId="478"/>
        </pc:sldMkLst>
      </pc:sldChg>
      <pc:sldChg chg="add">
        <pc:chgData name="David Quigley" userId="b7ec41d0611c9278" providerId="LiveId" clId="{D343EDA1-1898-4588-AC52-D7032EC32621}" dt="2021-10-26T18:30:00.509" v="35"/>
        <pc:sldMkLst>
          <pc:docMk/>
          <pc:sldMk cId="1654479603" sldId="479"/>
        </pc:sldMkLst>
      </pc:sldChg>
      <pc:sldChg chg="add">
        <pc:chgData name="David Quigley" userId="b7ec41d0611c9278" providerId="LiveId" clId="{D343EDA1-1898-4588-AC52-D7032EC32621}" dt="2021-10-26T18:30:00.509" v="35"/>
        <pc:sldMkLst>
          <pc:docMk/>
          <pc:sldMk cId="3571789167" sldId="480"/>
        </pc:sldMkLst>
      </pc:sldChg>
      <pc:sldChg chg="add">
        <pc:chgData name="David Quigley" userId="b7ec41d0611c9278" providerId="LiveId" clId="{D343EDA1-1898-4588-AC52-D7032EC32621}" dt="2021-10-26T18:30:00.509" v="35"/>
        <pc:sldMkLst>
          <pc:docMk/>
          <pc:sldMk cId="2954888051" sldId="481"/>
        </pc:sldMkLst>
      </pc:sldChg>
      <pc:sldChg chg="add">
        <pc:chgData name="David Quigley" userId="b7ec41d0611c9278" providerId="LiveId" clId="{D343EDA1-1898-4588-AC52-D7032EC32621}" dt="2021-10-26T18:30:00.509" v="35"/>
        <pc:sldMkLst>
          <pc:docMk/>
          <pc:sldMk cId="4073164793" sldId="482"/>
        </pc:sldMkLst>
      </pc:sldChg>
      <pc:sldChg chg="addSp add">
        <pc:chgData name="David Quigley" userId="b7ec41d0611c9278" providerId="LiveId" clId="{D343EDA1-1898-4588-AC52-D7032EC32621}" dt="2021-10-26T23:10:21.891" v="322"/>
        <pc:sldMkLst>
          <pc:docMk/>
          <pc:sldMk cId="777965086" sldId="483"/>
        </pc:sldMkLst>
        <pc:inkChg chg="add">
          <ac:chgData name="David Quigley" userId="b7ec41d0611c9278" providerId="LiveId" clId="{D343EDA1-1898-4588-AC52-D7032EC32621}" dt="2021-10-26T23:10:21.891" v="322"/>
          <ac:inkMkLst>
            <pc:docMk/>
            <pc:sldMk cId="777965086" sldId="483"/>
            <ac:inkMk id="17" creationId="{09C3FB91-A518-417E-B60D-4632033DBD12}"/>
          </ac:inkMkLst>
        </pc:inkChg>
      </pc:sldChg>
      <pc:sldChg chg="add">
        <pc:chgData name="David Quigley" userId="b7ec41d0611c9278" providerId="LiveId" clId="{D343EDA1-1898-4588-AC52-D7032EC32621}" dt="2021-10-26T18:30:00.509" v="35"/>
        <pc:sldMkLst>
          <pc:docMk/>
          <pc:sldMk cId="591424563" sldId="484"/>
        </pc:sldMkLst>
      </pc:sldChg>
      <pc:sldChg chg="del">
        <pc:chgData name="David Quigley" userId="b7ec41d0611c9278" providerId="LiveId" clId="{D343EDA1-1898-4588-AC52-D7032EC32621}" dt="2021-10-26T18:27:17.753" v="0" actId="47"/>
        <pc:sldMkLst>
          <pc:docMk/>
          <pc:sldMk cId="1170856764" sldId="484"/>
        </pc:sldMkLst>
      </pc:sldChg>
      <pc:sldChg chg="del">
        <pc:chgData name="David Quigley" userId="b7ec41d0611c9278" providerId="LiveId" clId="{D343EDA1-1898-4588-AC52-D7032EC32621}" dt="2021-10-26T18:27:17.753" v="0" actId="47"/>
        <pc:sldMkLst>
          <pc:docMk/>
          <pc:sldMk cId="2055787187" sldId="485"/>
        </pc:sldMkLst>
      </pc:sldChg>
      <pc:sldChg chg="add">
        <pc:chgData name="David Quigley" userId="b7ec41d0611c9278" providerId="LiveId" clId="{D343EDA1-1898-4588-AC52-D7032EC32621}" dt="2021-10-26T18:30:00.509" v="35"/>
        <pc:sldMkLst>
          <pc:docMk/>
          <pc:sldMk cId="4230151713" sldId="485"/>
        </pc:sldMkLst>
      </pc:sldChg>
      <pc:sldChg chg="del">
        <pc:chgData name="David Quigley" userId="b7ec41d0611c9278" providerId="LiveId" clId="{D343EDA1-1898-4588-AC52-D7032EC32621}" dt="2021-10-26T18:27:17.753" v="0" actId="47"/>
        <pc:sldMkLst>
          <pc:docMk/>
          <pc:sldMk cId="2517457637" sldId="486"/>
        </pc:sldMkLst>
      </pc:sldChg>
      <pc:sldChg chg="add">
        <pc:chgData name="David Quigley" userId="b7ec41d0611c9278" providerId="LiveId" clId="{D343EDA1-1898-4588-AC52-D7032EC32621}" dt="2021-10-26T18:30:00.509" v="35"/>
        <pc:sldMkLst>
          <pc:docMk/>
          <pc:sldMk cId="1573081729" sldId="487"/>
        </pc:sldMkLst>
      </pc:sldChg>
      <pc:sldChg chg="del">
        <pc:chgData name="David Quigley" userId="b7ec41d0611c9278" providerId="LiveId" clId="{D343EDA1-1898-4588-AC52-D7032EC32621}" dt="2021-10-26T18:27:17.753" v="0" actId="47"/>
        <pc:sldMkLst>
          <pc:docMk/>
          <pc:sldMk cId="3177732530" sldId="487"/>
        </pc:sldMkLst>
      </pc:sldChg>
      <pc:sldChg chg="add">
        <pc:chgData name="David Quigley" userId="b7ec41d0611c9278" providerId="LiveId" clId="{D343EDA1-1898-4588-AC52-D7032EC32621}" dt="2021-10-26T18:30:00.509" v="35"/>
        <pc:sldMkLst>
          <pc:docMk/>
          <pc:sldMk cId="3220415774" sldId="488"/>
        </pc:sldMkLst>
      </pc:sldChg>
      <pc:sldChg chg="add">
        <pc:chgData name="David Quigley" userId="b7ec41d0611c9278" providerId="LiveId" clId="{D343EDA1-1898-4588-AC52-D7032EC32621}" dt="2021-10-26T18:30:00.509" v="35"/>
        <pc:sldMkLst>
          <pc:docMk/>
          <pc:sldMk cId="2513430402" sldId="489"/>
        </pc:sldMkLst>
      </pc:sldChg>
      <pc:sldChg chg="add">
        <pc:chgData name="David Quigley" userId="b7ec41d0611c9278" providerId="LiveId" clId="{D343EDA1-1898-4588-AC52-D7032EC32621}" dt="2021-10-26T18:30:00.509" v="35"/>
        <pc:sldMkLst>
          <pc:docMk/>
          <pc:sldMk cId="1967246168" sldId="490"/>
        </pc:sldMkLst>
      </pc:sldChg>
      <pc:sldChg chg="del">
        <pc:chgData name="David Quigley" userId="b7ec41d0611c9278" providerId="LiveId" clId="{D343EDA1-1898-4588-AC52-D7032EC32621}" dt="2021-10-26T18:27:17.753" v="0" actId="47"/>
        <pc:sldMkLst>
          <pc:docMk/>
          <pc:sldMk cId="3643801814" sldId="491"/>
        </pc:sldMkLst>
      </pc:sldChg>
      <pc:sldChg chg="add">
        <pc:chgData name="David Quigley" userId="b7ec41d0611c9278" providerId="LiveId" clId="{D343EDA1-1898-4588-AC52-D7032EC32621}" dt="2021-10-26T18:30:00.509" v="35"/>
        <pc:sldMkLst>
          <pc:docMk/>
          <pc:sldMk cId="1823772902" sldId="492"/>
        </pc:sldMkLst>
      </pc:sldChg>
      <pc:sldChg chg="del">
        <pc:chgData name="David Quigley" userId="b7ec41d0611c9278" providerId="LiveId" clId="{D343EDA1-1898-4588-AC52-D7032EC32621}" dt="2021-10-26T18:27:17.753" v="0" actId="47"/>
        <pc:sldMkLst>
          <pc:docMk/>
          <pc:sldMk cId="701852359" sldId="493"/>
        </pc:sldMkLst>
      </pc:sldChg>
      <pc:sldChg chg="add">
        <pc:chgData name="David Quigley" userId="b7ec41d0611c9278" providerId="LiveId" clId="{D343EDA1-1898-4588-AC52-D7032EC32621}" dt="2021-10-26T18:30:00.509" v="35"/>
        <pc:sldMkLst>
          <pc:docMk/>
          <pc:sldMk cId="1182388114" sldId="494"/>
        </pc:sldMkLst>
      </pc:sldChg>
      <pc:sldChg chg="add">
        <pc:chgData name="David Quigley" userId="b7ec41d0611c9278" providerId="LiveId" clId="{D343EDA1-1898-4588-AC52-D7032EC32621}" dt="2021-10-26T18:30:00.509" v="35"/>
        <pc:sldMkLst>
          <pc:docMk/>
          <pc:sldMk cId="4101132336" sldId="495"/>
        </pc:sldMkLst>
      </pc:sldChg>
      <pc:sldChg chg="add">
        <pc:chgData name="David Quigley" userId="b7ec41d0611c9278" providerId="LiveId" clId="{D343EDA1-1898-4588-AC52-D7032EC32621}" dt="2021-10-26T18:30:00.509" v="35"/>
        <pc:sldMkLst>
          <pc:docMk/>
          <pc:sldMk cId="539451854" sldId="496"/>
        </pc:sldMkLst>
      </pc:sldChg>
      <pc:sldChg chg="add">
        <pc:chgData name="David Quigley" userId="b7ec41d0611c9278" providerId="LiveId" clId="{D343EDA1-1898-4588-AC52-D7032EC32621}" dt="2021-10-26T18:30:00.509" v="35"/>
        <pc:sldMkLst>
          <pc:docMk/>
          <pc:sldMk cId="3991617187" sldId="497"/>
        </pc:sldMkLst>
      </pc:sldChg>
      <pc:sldChg chg="add">
        <pc:chgData name="David Quigley" userId="b7ec41d0611c9278" providerId="LiveId" clId="{D343EDA1-1898-4588-AC52-D7032EC32621}" dt="2021-10-26T18:30:00.509" v="35"/>
        <pc:sldMkLst>
          <pc:docMk/>
          <pc:sldMk cId="239244649" sldId="498"/>
        </pc:sldMkLst>
      </pc:sldChg>
      <pc:sldChg chg="del">
        <pc:chgData name="David Quigley" userId="b7ec41d0611c9278" providerId="LiveId" clId="{D343EDA1-1898-4588-AC52-D7032EC32621}" dt="2021-10-26T18:27:17.753" v="0" actId="47"/>
        <pc:sldMkLst>
          <pc:docMk/>
          <pc:sldMk cId="2836885441" sldId="498"/>
        </pc:sldMkLst>
      </pc:sldChg>
      <pc:sldChg chg="add">
        <pc:chgData name="David Quigley" userId="b7ec41d0611c9278" providerId="LiveId" clId="{D343EDA1-1898-4588-AC52-D7032EC32621}" dt="2021-10-26T18:30:00.509" v="35"/>
        <pc:sldMkLst>
          <pc:docMk/>
          <pc:sldMk cId="2783886704" sldId="499"/>
        </pc:sldMkLst>
      </pc:sldChg>
      <pc:sldChg chg="add">
        <pc:chgData name="David Quigley" userId="b7ec41d0611c9278" providerId="LiveId" clId="{D343EDA1-1898-4588-AC52-D7032EC32621}" dt="2021-10-26T18:30:00.509" v="35"/>
        <pc:sldMkLst>
          <pc:docMk/>
          <pc:sldMk cId="69920719" sldId="500"/>
        </pc:sldMkLst>
      </pc:sldChg>
      <pc:sldChg chg="del">
        <pc:chgData name="David Quigley" userId="b7ec41d0611c9278" providerId="LiveId" clId="{D343EDA1-1898-4588-AC52-D7032EC32621}" dt="2021-10-26T18:27:17.753" v="0" actId="47"/>
        <pc:sldMkLst>
          <pc:docMk/>
          <pc:sldMk cId="2926511329" sldId="501"/>
        </pc:sldMkLst>
      </pc:sldChg>
      <pc:sldChg chg="add">
        <pc:chgData name="David Quigley" userId="b7ec41d0611c9278" providerId="LiveId" clId="{D343EDA1-1898-4588-AC52-D7032EC32621}" dt="2021-10-26T18:30:00.509" v="35"/>
        <pc:sldMkLst>
          <pc:docMk/>
          <pc:sldMk cId="145570869" sldId="502"/>
        </pc:sldMkLst>
      </pc:sldChg>
      <pc:sldChg chg="del">
        <pc:chgData name="David Quigley" userId="b7ec41d0611c9278" providerId="LiveId" clId="{D343EDA1-1898-4588-AC52-D7032EC32621}" dt="2021-10-26T18:27:17.753" v="0" actId="47"/>
        <pc:sldMkLst>
          <pc:docMk/>
          <pc:sldMk cId="3676245831" sldId="503"/>
        </pc:sldMkLst>
      </pc:sldChg>
      <pc:sldChg chg="add">
        <pc:chgData name="David Quigley" userId="b7ec41d0611c9278" providerId="LiveId" clId="{D343EDA1-1898-4588-AC52-D7032EC32621}" dt="2021-10-26T18:30:00.509" v="35"/>
        <pc:sldMkLst>
          <pc:docMk/>
          <pc:sldMk cId="3782111764" sldId="504"/>
        </pc:sldMkLst>
      </pc:sldChg>
      <pc:sldChg chg="add">
        <pc:chgData name="David Quigley" userId="b7ec41d0611c9278" providerId="LiveId" clId="{D343EDA1-1898-4588-AC52-D7032EC32621}" dt="2021-10-26T18:30:00.509" v="35"/>
        <pc:sldMkLst>
          <pc:docMk/>
          <pc:sldMk cId="444271361" sldId="505"/>
        </pc:sldMkLst>
      </pc:sldChg>
      <pc:sldChg chg="add">
        <pc:chgData name="David Quigley" userId="b7ec41d0611c9278" providerId="LiveId" clId="{D343EDA1-1898-4588-AC52-D7032EC32621}" dt="2021-10-26T18:30:00.509" v="35"/>
        <pc:sldMkLst>
          <pc:docMk/>
          <pc:sldMk cId="697327146" sldId="506"/>
        </pc:sldMkLst>
      </pc:sldChg>
      <pc:sldChg chg="delSp add mod">
        <pc:chgData name="David Quigley" userId="b7ec41d0611c9278" providerId="LiveId" clId="{D343EDA1-1898-4588-AC52-D7032EC32621}" dt="2021-10-26T18:42:52.809" v="181" actId="478"/>
        <pc:sldMkLst>
          <pc:docMk/>
          <pc:sldMk cId="2056025527" sldId="507"/>
        </pc:sldMkLst>
        <pc:inkChg chg="del">
          <ac:chgData name="David Quigley" userId="b7ec41d0611c9278" providerId="LiveId" clId="{D343EDA1-1898-4588-AC52-D7032EC32621}" dt="2021-10-26T18:42:52.809" v="181" actId="478"/>
          <ac:inkMkLst>
            <pc:docMk/>
            <pc:sldMk cId="2056025527" sldId="507"/>
            <ac:inkMk id="3" creationId="{65AA4AAB-1C4E-4D9D-AEE4-EB15B9AA0330}"/>
          </ac:inkMkLst>
        </pc:inkChg>
      </pc:sldChg>
      <pc:sldChg chg="add">
        <pc:chgData name="David Quigley" userId="b7ec41d0611c9278" providerId="LiveId" clId="{D343EDA1-1898-4588-AC52-D7032EC32621}" dt="2021-10-26T18:30:00.509" v="35"/>
        <pc:sldMkLst>
          <pc:docMk/>
          <pc:sldMk cId="808275657" sldId="508"/>
        </pc:sldMkLst>
      </pc:sldChg>
      <pc:sldChg chg="add">
        <pc:chgData name="David Quigley" userId="b7ec41d0611c9278" providerId="LiveId" clId="{D343EDA1-1898-4588-AC52-D7032EC32621}" dt="2021-10-26T18:30:00.509" v="35"/>
        <pc:sldMkLst>
          <pc:docMk/>
          <pc:sldMk cId="3695706635" sldId="509"/>
        </pc:sldMkLst>
      </pc:sldChg>
      <pc:sldChg chg="add">
        <pc:chgData name="David Quigley" userId="b7ec41d0611c9278" providerId="LiveId" clId="{D343EDA1-1898-4588-AC52-D7032EC32621}" dt="2021-10-26T18:30:00.509" v="35"/>
        <pc:sldMkLst>
          <pc:docMk/>
          <pc:sldMk cId="359619130" sldId="510"/>
        </pc:sldMkLst>
      </pc:sldChg>
      <pc:sldChg chg="add">
        <pc:chgData name="David Quigley" userId="b7ec41d0611c9278" providerId="LiveId" clId="{D343EDA1-1898-4588-AC52-D7032EC32621}" dt="2021-10-26T18:30:00.509" v="35"/>
        <pc:sldMkLst>
          <pc:docMk/>
          <pc:sldMk cId="826769050" sldId="512"/>
        </pc:sldMkLst>
      </pc:sldChg>
      <pc:sldChg chg="add">
        <pc:chgData name="David Quigley" userId="b7ec41d0611c9278" providerId="LiveId" clId="{D343EDA1-1898-4588-AC52-D7032EC32621}" dt="2021-10-26T18:30:00.509" v="35"/>
        <pc:sldMkLst>
          <pc:docMk/>
          <pc:sldMk cId="4294608010" sldId="513"/>
        </pc:sldMkLst>
      </pc:sldChg>
      <pc:sldChg chg="add">
        <pc:chgData name="David Quigley" userId="b7ec41d0611c9278" providerId="LiveId" clId="{D343EDA1-1898-4588-AC52-D7032EC32621}" dt="2021-10-26T18:30:00.509" v="35"/>
        <pc:sldMkLst>
          <pc:docMk/>
          <pc:sldMk cId="926982871" sldId="514"/>
        </pc:sldMkLst>
      </pc:sldChg>
      <pc:sldChg chg="add">
        <pc:chgData name="David Quigley" userId="b7ec41d0611c9278" providerId="LiveId" clId="{D343EDA1-1898-4588-AC52-D7032EC32621}" dt="2021-10-26T18:30:00.509" v="35"/>
        <pc:sldMkLst>
          <pc:docMk/>
          <pc:sldMk cId="3819096478" sldId="515"/>
        </pc:sldMkLst>
      </pc:sldChg>
      <pc:sldChg chg="add">
        <pc:chgData name="David Quigley" userId="b7ec41d0611c9278" providerId="LiveId" clId="{D343EDA1-1898-4588-AC52-D7032EC32621}" dt="2021-10-26T18:30:00.509" v="35"/>
        <pc:sldMkLst>
          <pc:docMk/>
          <pc:sldMk cId="4028606881" sldId="516"/>
        </pc:sldMkLst>
      </pc:sldChg>
      <pc:sldChg chg="add">
        <pc:chgData name="David Quigley" userId="b7ec41d0611c9278" providerId="LiveId" clId="{D343EDA1-1898-4588-AC52-D7032EC32621}" dt="2021-10-26T18:30:00.509" v="35"/>
        <pc:sldMkLst>
          <pc:docMk/>
          <pc:sldMk cId="2042554640" sldId="517"/>
        </pc:sldMkLst>
      </pc:sldChg>
      <pc:sldChg chg="add">
        <pc:chgData name="David Quigley" userId="b7ec41d0611c9278" providerId="LiveId" clId="{D343EDA1-1898-4588-AC52-D7032EC32621}" dt="2021-10-26T18:30:00.509" v="35"/>
        <pc:sldMkLst>
          <pc:docMk/>
          <pc:sldMk cId="1511182020" sldId="518"/>
        </pc:sldMkLst>
      </pc:sldChg>
      <pc:sldChg chg="addSp add">
        <pc:chgData name="David Quigley" userId="b7ec41d0611c9278" providerId="LiveId" clId="{D343EDA1-1898-4588-AC52-D7032EC32621}" dt="2021-10-26T23:10:21.891" v="322"/>
        <pc:sldMkLst>
          <pc:docMk/>
          <pc:sldMk cId="1476776830" sldId="519"/>
        </pc:sldMkLst>
        <pc:inkChg chg="add">
          <ac:chgData name="David Quigley" userId="b7ec41d0611c9278" providerId="LiveId" clId="{D343EDA1-1898-4588-AC52-D7032EC32621}" dt="2021-10-26T23:10:21.891" v="322"/>
          <ac:inkMkLst>
            <pc:docMk/>
            <pc:sldMk cId="1476776830" sldId="519"/>
            <ac:inkMk id="4" creationId="{41846A8D-37E8-4414-B7DD-A3F4089CB587}"/>
          </ac:inkMkLst>
        </pc:inkChg>
      </pc:sldChg>
      <pc:sldChg chg="delSp add mod">
        <pc:chgData name="David Quigley" userId="b7ec41d0611c9278" providerId="LiveId" clId="{D343EDA1-1898-4588-AC52-D7032EC32621}" dt="2021-10-26T18:43:57.359" v="182" actId="478"/>
        <pc:sldMkLst>
          <pc:docMk/>
          <pc:sldMk cId="2176607846" sldId="520"/>
        </pc:sldMkLst>
        <pc:inkChg chg="del">
          <ac:chgData name="David Quigley" userId="b7ec41d0611c9278" providerId="LiveId" clId="{D343EDA1-1898-4588-AC52-D7032EC32621}" dt="2021-10-26T18:43:57.359" v="182" actId="478"/>
          <ac:inkMkLst>
            <pc:docMk/>
            <pc:sldMk cId="2176607846" sldId="520"/>
            <ac:inkMk id="4" creationId="{2CC2D05C-89D4-4B28-AAF1-90CF69E18858}"/>
          </ac:inkMkLst>
        </pc:inkChg>
      </pc:sldChg>
      <pc:sldChg chg="add">
        <pc:chgData name="David Quigley" userId="b7ec41d0611c9278" providerId="LiveId" clId="{D343EDA1-1898-4588-AC52-D7032EC32621}" dt="2021-10-26T18:30:00.509" v="35"/>
        <pc:sldMkLst>
          <pc:docMk/>
          <pc:sldMk cId="2198074161" sldId="521"/>
        </pc:sldMkLst>
      </pc:sldChg>
      <pc:sldChg chg="add">
        <pc:chgData name="David Quigley" userId="b7ec41d0611c9278" providerId="LiveId" clId="{D343EDA1-1898-4588-AC52-D7032EC32621}" dt="2021-10-26T18:30:00.509" v="35"/>
        <pc:sldMkLst>
          <pc:docMk/>
          <pc:sldMk cId="1435334785" sldId="522"/>
        </pc:sldMkLst>
      </pc:sldChg>
      <pc:sldChg chg="add">
        <pc:chgData name="David Quigley" userId="b7ec41d0611c9278" providerId="LiveId" clId="{D343EDA1-1898-4588-AC52-D7032EC32621}" dt="2021-10-26T18:30:00.509" v="35"/>
        <pc:sldMkLst>
          <pc:docMk/>
          <pc:sldMk cId="1911960299" sldId="523"/>
        </pc:sldMkLst>
      </pc:sldChg>
      <pc:sldChg chg="addSp add">
        <pc:chgData name="David Quigley" userId="b7ec41d0611c9278" providerId="LiveId" clId="{D343EDA1-1898-4588-AC52-D7032EC32621}" dt="2021-10-26T23:10:21.891" v="322"/>
        <pc:sldMkLst>
          <pc:docMk/>
          <pc:sldMk cId="899961771" sldId="524"/>
        </pc:sldMkLst>
        <pc:inkChg chg="add">
          <ac:chgData name="David Quigley" userId="b7ec41d0611c9278" providerId="LiveId" clId="{D343EDA1-1898-4588-AC52-D7032EC32621}" dt="2021-10-26T23:10:21.891" v="322"/>
          <ac:inkMkLst>
            <pc:docMk/>
            <pc:sldMk cId="899961771" sldId="524"/>
            <ac:inkMk id="3" creationId="{77C7675C-A8C6-4580-9C8B-D4BB25DE566B}"/>
          </ac:inkMkLst>
        </pc:inkChg>
      </pc:sldChg>
      <pc:sldChg chg="add">
        <pc:chgData name="David Quigley" userId="b7ec41d0611c9278" providerId="LiveId" clId="{D343EDA1-1898-4588-AC52-D7032EC32621}" dt="2021-10-26T18:30:00.509" v="35"/>
        <pc:sldMkLst>
          <pc:docMk/>
          <pc:sldMk cId="2282108006" sldId="525"/>
        </pc:sldMkLst>
      </pc:sldChg>
      <pc:sldChg chg="add">
        <pc:chgData name="David Quigley" userId="b7ec41d0611c9278" providerId="LiveId" clId="{D343EDA1-1898-4588-AC52-D7032EC32621}" dt="2021-10-26T18:30:00.509" v="35"/>
        <pc:sldMkLst>
          <pc:docMk/>
          <pc:sldMk cId="801446940" sldId="526"/>
        </pc:sldMkLst>
      </pc:sldChg>
      <pc:sldChg chg="add">
        <pc:chgData name="David Quigley" userId="b7ec41d0611c9278" providerId="LiveId" clId="{D343EDA1-1898-4588-AC52-D7032EC32621}" dt="2021-10-26T18:30:00.509" v="35"/>
        <pc:sldMkLst>
          <pc:docMk/>
          <pc:sldMk cId="4083044150" sldId="528"/>
        </pc:sldMkLst>
      </pc:sldChg>
      <pc:sldChg chg="add">
        <pc:chgData name="David Quigley" userId="b7ec41d0611c9278" providerId="LiveId" clId="{D343EDA1-1898-4588-AC52-D7032EC32621}" dt="2021-10-26T18:30:00.509" v="35"/>
        <pc:sldMkLst>
          <pc:docMk/>
          <pc:sldMk cId="1564860544" sldId="529"/>
        </pc:sldMkLst>
      </pc:sldChg>
      <pc:sldChg chg="add">
        <pc:chgData name="David Quigley" userId="b7ec41d0611c9278" providerId="LiveId" clId="{D343EDA1-1898-4588-AC52-D7032EC32621}" dt="2021-10-26T18:30:00.509" v="35"/>
        <pc:sldMkLst>
          <pc:docMk/>
          <pc:sldMk cId="977327993" sldId="530"/>
        </pc:sldMkLst>
      </pc:sldChg>
      <pc:sldChg chg="add">
        <pc:chgData name="David Quigley" userId="b7ec41d0611c9278" providerId="LiveId" clId="{D343EDA1-1898-4588-AC52-D7032EC32621}" dt="2021-10-26T18:30:00.509" v="35"/>
        <pc:sldMkLst>
          <pc:docMk/>
          <pc:sldMk cId="2837859227" sldId="531"/>
        </pc:sldMkLst>
      </pc:sldChg>
      <pc:sldChg chg="add">
        <pc:chgData name="David Quigley" userId="b7ec41d0611c9278" providerId="LiveId" clId="{D343EDA1-1898-4588-AC52-D7032EC32621}" dt="2021-10-26T18:30:00.509" v="35"/>
        <pc:sldMkLst>
          <pc:docMk/>
          <pc:sldMk cId="3164206599" sldId="532"/>
        </pc:sldMkLst>
      </pc:sldChg>
      <pc:sldChg chg="add">
        <pc:chgData name="David Quigley" userId="b7ec41d0611c9278" providerId="LiveId" clId="{D343EDA1-1898-4588-AC52-D7032EC32621}" dt="2021-10-26T18:30:00.509" v="35"/>
        <pc:sldMkLst>
          <pc:docMk/>
          <pc:sldMk cId="2246446941" sldId="533"/>
        </pc:sldMkLst>
      </pc:sldChg>
      <pc:sldChg chg="add">
        <pc:chgData name="David Quigley" userId="b7ec41d0611c9278" providerId="LiveId" clId="{D343EDA1-1898-4588-AC52-D7032EC32621}" dt="2021-10-26T18:30:00.509" v="35"/>
        <pc:sldMkLst>
          <pc:docMk/>
          <pc:sldMk cId="1898701659" sldId="534"/>
        </pc:sldMkLst>
      </pc:sldChg>
      <pc:sldChg chg="add">
        <pc:chgData name="David Quigley" userId="b7ec41d0611c9278" providerId="LiveId" clId="{D343EDA1-1898-4588-AC52-D7032EC32621}" dt="2021-10-26T18:30:00.509" v="35"/>
        <pc:sldMkLst>
          <pc:docMk/>
          <pc:sldMk cId="2627189466" sldId="535"/>
        </pc:sldMkLst>
      </pc:sldChg>
      <pc:sldChg chg="add">
        <pc:chgData name="David Quigley" userId="b7ec41d0611c9278" providerId="LiveId" clId="{D343EDA1-1898-4588-AC52-D7032EC32621}" dt="2021-10-26T18:30:00.509" v="35"/>
        <pc:sldMkLst>
          <pc:docMk/>
          <pc:sldMk cId="2718130983" sldId="536"/>
        </pc:sldMkLst>
      </pc:sldChg>
      <pc:sldChg chg="add">
        <pc:chgData name="David Quigley" userId="b7ec41d0611c9278" providerId="LiveId" clId="{D343EDA1-1898-4588-AC52-D7032EC32621}" dt="2021-10-26T18:30:00.509" v="35"/>
        <pc:sldMkLst>
          <pc:docMk/>
          <pc:sldMk cId="4181758071" sldId="537"/>
        </pc:sldMkLst>
      </pc:sldChg>
      <pc:sldChg chg="add">
        <pc:chgData name="David Quigley" userId="b7ec41d0611c9278" providerId="LiveId" clId="{D343EDA1-1898-4588-AC52-D7032EC32621}" dt="2021-10-26T18:30:00.509" v="35"/>
        <pc:sldMkLst>
          <pc:docMk/>
          <pc:sldMk cId="2122411695" sldId="538"/>
        </pc:sldMkLst>
      </pc:sldChg>
      <pc:sldChg chg="add">
        <pc:chgData name="David Quigley" userId="b7ec41d0611c9278" providerId="LiveId" clId="{D343EDA1-1898-4588-AC52-D7032EC32621}" dt="2021-10-26T18:30:00.509" v="35"/>
        <pc:sldMkLst>
          <pc:docMk/>
          <pc:sldMk cId="2755088872" sldId="539"/>
        </pc:sldMkLst>
      </pc:sldChg>
      <pc:sldChg chg="addSp add">
        <pc:chgData name="David Quigley" userId="b7ec41d0611c9278" providerId="LiveId" clId="{D343EDA1-1898-4588-AC52-D7032EC32621}" dt="2021-10-26T23:10:21.891" v="322"/>
        <pc:sldMkLst>
          <pc:docMk/>
          <pc:sldMk cId="4112902478" sldId="540"/>
        </pc:sldMkLst>
        <pc:inkChg chg="add">
          <ac:chgData name="David Quigley" userId="b7ec41d0611c9278" providerId="LiveId" clId="{D343EDA1-1898-4588-AC52-D7032EC32621}" dt="2021-10-26T23:10:21.891" v="322"/>
          <ac:inkMkLst>
            <pc:docMk/>
            <pc:sldMk cId="4112902478" sldId="540"/>
            <ac:inkMk id="4" creationId="{006236CF-AD34-440D-8799-B2A160B3103B}"/>
          </ac:inkMkLst>
        </pc:inkChg>
      </pc:sldChg>
      <pc:sldChg chg="delSp add mod">
        <pc:chgData name="David Quigley" userId="b7ec41d0611c9278" providerId="LiveId" clId="{D343EDA1-1898-4588-AC52-D7032EC32621}" dt="2021-10-26T18:45:23.069" v="183" actId="478"/>
        <pc:sldMkLst>
          <pc:docMk/>
          <pc:sldMk cId="4160618609" sldId="541"/>
        </pc:sldMkLst>
        <pc:inkChg chg="del">
          <ac:chgData name="David Quigley" userId="b7ec41d0611c9278" providerId="LiveId" clId="{D343EDA1-1898-4588-AC52-D7032EC32621}" dt="2021-10-26T18:45:23.069" v="183" actId="478"/>
          <ac:inkMkLst>
            <pc:docMk/>
            <pc:sldMk cId="4160618609" sldId="541"/>
            <ac:inkMk id="4" creationId="{8D2E36CC-592F-42EE-8B30-918BE5EDE396}"/>
          </ac:inkMkLst>
        </pc:inkChg>
      </pc:sldChg>
      <pc:sldChg chg="add">
        <pc:chgData name="David Quigley" userId="b7ec41d0611c9278" providerId="LiveId" clId="{D343EDA1-1898-4588-AC52-D7032EC32621}" dt="2021-10-26T18:30:00.509" v="35"/>
        <pc:sldMkLst>
          <pc:docMk/>
          <pc:sldMk cId="575175900" sldId="542"/>
        </pc:sldMkLst>
      </pc:sldChg>
      <pc:sldChg chg="delSp modSp add mod">
        <pc:chgData name="David Quigley" userId="b7ec41d0611c9278" providerId="LiveId" clId="{D343EDA1-1898-4588-AC52-D7032EC32621}" dt="2021-10-26T18:32:22.509" v="93" actId="20577"/>
        <pc:sldMkLst>
          <pc:docMk/>
          <pc:sldMk cId="4069515672" sldId="544"/>
        </pc:sldMkLst>
        <pc:graphicFrameChg chg="modGraphic">
          <ac:chgData name="David Quigley" userId="b7ec41d0611c9278" providerId="LiveId" clId="{D343EDA1-1898-4588-AC52-D7032EC32621}" dt="2021-10-26T18:32:18.959" v="90" actId="20577"/>
          <ac:graphicFrameMkLst>
            <pc:docMk/>
            <pc:sldMk cId="4069515672" sldId="544"/>
            <ac:graphicFrameMk id="5" creationId="{EC655B15-889E-496A-BE27-E5195BAF95EE}"/>
          </ac:graphicFrameMkLst>
        </pc:graphicFrameChg>
        <pc:graphicFrameChg chg="modGraphic">
          <ac:chgData name="David Quigley" userId="b7ec41d0611c9278" providerId="LiveId" clId="{D343EDA1-1898-4588-AC52-D7032EC32621}" dt="2021-10-26T18:32:22.509" v="93" actId="20577"/>
          <ac:graphicFrameMkLst>
            <pc:docMk/>
            <pc:sldMk cId="4069515672" sldId="544"/>
            <ac:graphicFrameMk id="15" creationId="{7807EE05-C59A-4A13-A8E8-E30C9FE2B5D0}"/>
          </ac:graphicFrameMkLst>
        </pc:graphicFrameChg>
        <pc:inkChg chg="del">
          <ac:chgData name="David Quigley" userId="b7ec41d0611c9278" providerId="LiveId" clId="{D343EDA1-1898-4588-AC52-D7032EC32621}" dt="2021-10-26T18:31:43.141" v="67" actId="478"/>
          <ac:inkMkLst>
            <pc:docMk/>
            <pc:sldMk cId="4069515672" sldId="544"/>
            <ac:inkMk id="4" creationId="{6170862B-EDC5-4BD2-840E-664B6DC4B28E}"/>
          </ac:inkMkLst>
        </pc:inkChg>
      </pc:sldChg>
      <pc:sldChg chg="add del">
        <pc:chgData name="David Quigley" userId="b7ec41d0611c9278" providerId="LiveId" clId="{D343EDA1-1898-4588-AC52-D7032EC32621}" dt="2021-10-26T18:33:12.960" v="98" actId="47"/>
        <pc:sldMkLst>
          <pc:docMk/>
          <pc:sldMk cId="1034133744" sldId="545"/>
        </pc:sldMkLst>
      </pc:sldChg>
      <pc:sldChg chg="delSp add mod">
        <pc:chgData name="David Quigley" userId="b7ec41d0611c9278" providerId="LiveId" clId="{D343EDA1-1898-4588-AC52-D7032EC32621}" dt="2021-10-26T18:38:50.975" v="178" actId="478"/>
        <pc:sldMkLst>
          <pc:docMk/>
          <pc:sldMk cId="1514448753" sldId="549"/>
        </pc:sldMkLst>
        <pc:inkChg chg="del">
          <ac:chgData name="David Quigley" userId="b7ec41d0611c9278" providerId="LiveId" clId="{D343EDA1-1898-4588-AC52-D7032EC32621}" dt="2021-10-26T18:38:50.975" v="178" actId="478"/>
          <ac:inkMkLst>
            <pc:docMk/>
            <pc:sldMk cId="1514448753" sldId="549"/>
            <ac:inkMk id="5" creationId="{5F08330A-EDAD-4C87-8E42-B6D709F5DBA8}"/>
          </ac:inkMkLst>
        </pc:inkChg>
      </pc:sldChg>
      <pc:sldChg chg="addSp add">
        <pc:chgData name="David Quigley" userId="b7ec41d0611c9278" providerId="LiveId" clId="{D343EDA1-1898-4588-AC52-D7032EC32621}" dt="2021-10-28T23:10:15.333" v="2202"/>
        <pc:sldMkLst>
          <pc:docMk/>
          <pc:sldMk cId="515656866" sldId="557"/>
        </pc:sldMkLst>
        <pc:inkChg chg="add">
          <ac:chgData name="David Quigley" userId="b7ec41d0611c9278" providerId="LiveId" clId="{D343EDA1-1898-4588-AC52-D7032EC32621}" dt="2021-10-28T23:10:15.333" v="2202"/>
          <ac:inkMkLst>
            <pc:docMk/>
            <pc:sldMk cId="515656866" sldId="557"/>
            <ac:inkMk id="2" creationId="{4552F1CB-D7D9-4E9D-96E9-FBC594166336}"/>
          </ac:inkMkLst>
        </pc:inkChg>
      </pc:sldChg>
      <pc:sldChg chg="addSp delSp add mod">
        <pc:chgData name="David Quigley" userId="b7ec41d0611c9278" providerId="LiveId" clId="{D343EDA1-1898-4588-AC52-D7032EC32621}" dt="2021-10-28T23:10:15.333" v="2202"/>
        <pc:sldMkLst>
          <pc:docMk/>
          <pc:sldMk cId="1197701404" sldId="558"/>
        </pc:sldMkLst>
        <pc:inkChg chg="del">
          <ac:chgData name="David Quigley" userId="b7ec41d0611c9278" providerId="LiveId" clId="{D343EDA1-1898-4588-AC52-D7032EC32621}" dt="2021-10-26T18:45:42.837" v="184" actId="478"/>
          <ac:inkMkLst>
            <pc:docMk/>
            <pc:sldMk cId="1197701404" sldId="558"/>
            <ac:inkMk id="2" creationId="{97914D04-8998-40ED-BD7A-512F1366F710}"/>
          </ac:inkMkLst>
        </pc:inkChg>
        <pc:inkChg chg="add">
          <ac:chgData name="David Quigley" userId="b7ec41d0611c9278" providerId="LiveId" clId="{D343EDA1-1898-4588-AC52-D7032EC32621}" dt="2021-10-28T23:10:15.333" v="2202"/>
          <ac:inkMkLst>
            <pc:docMk/>
            <pc:sldMk cId="1197701404" sldId="558"/>
            <ac:inkMk id="2" creationId="{E0E197D1-4F8B-49FD-B074-02172B2F0217}"/>
          </ac:inkMkLst>
        </pc:inkChg>
      </pc:sldChg>
      <pc:sldChg chg="addSp add">
        <pc:chgData name="David Quigley" userId="b7ec41d0611c9278" providerId="LiveId" clId="{D343EDA1-1898-4588-AC52-D7032EC32621}" dt="2021-10-28T23:10:15.333" v="2202"/>
        <pc:sldMkLst>
          <pc:docMk/>
          <pc:sldMk cId="2498874148" sldId="559"/>
        </pc:sldMkLst>
        <pc:inkChg chg="add">
          <ac:chgData name="David Quigley" userId="b7ec41d0611c9278" providerId="LiveId" clId="{D343EDA1-1898-4588-AC52-D7032EC32621}" dt="2021-10-28T23:10:15.333" v="2202"/>
          <ac:inkMkLst>
            <pc:docMk/>
            <pc:sldMk cId="2498874148" sldId="559"/>
            <ac:inkMk id="2" creationId="{AB13F471-CDFB-415B-B8A4-E4C47BF0B5AF}"/>
          </ac:inkMkLst>
        </pc:inkChg>
      </pc:sldChg>
      <pc:sldChg chg="add">
        <pc:chgData name="David Quigley" userId="b7ec41d0611c9278" providerId="LiveId" clId="{D343EDA1-1898-4588-AC52-D7032EC32621}" dt="2021-10-26T18:30:00.509" v="35"/>
        <pc:sldMkLst>
          <pc:docMk/>
          <pc:sldMk cId="4289178947" sldId="560"/>
        </pc:sldMkLst>
      </pc:sldChg>
      <pc:sldChg chg="add">
        <pc:chgData name="David Quigley" userId="b7ec41d0611c9278" providerId="LiveId" clId="{D343EDA1-1898-4588-AC52-D7032EC32621}" dt="2021-10-26T18:47:51.900" v="186"/>
        <pc:sldMkLst>
          <pc:docMk/>
          <pc:sldMk cId="3715012934" sldId="561"/>
        </pc:sldMkLst>
      </pc:sldChg>
      <pc:sldChg chg="delSp add mod">
        <pc:chgData name="David Quigley" userId="b7ec41d0611c9278" providerId="LiveId" clId="{D343EDA1-1898-4588-AC52-D7032EC32621}" dt="2021-10-26T18:48:05.358" v="188" actId="478"/>
        <pc:sldMkLst>
          <pc:docMk/>
          <pc:sldMk cId="2022367713" sldId="562"/>
        </pc:sldMkLst>
        <pc:inkChg chg="del">
          <ac:chgData name="David Quigley" userId="b7ec41d0611c9278" providerId="LiveId" clId="{D343EDA1-1898-4588-AC52-D7032EC32621}" dt="2021-10-26T18:48:05.358" v="188" actId="478"/>
          <ac:inkMkLst>
            <pc:docMk/>
            <pc:sldMk cId="2022367713" sldId="562"/>
            <ac:inkMk id="16" creationId="{965F7216-9D59-45EA-A357-D852AC270C5C}"/>
          </ac:inkMkLst>
        </pc:inkChg>
      </pc:sldChg>
      <pc:sldChg chg="delSp add mod">
        <pc:chgData name="David Quigley" userId="b7ec41d0611c9278" providerId="LiveId" clId="{D343EDA1-1898-4588-AC52-D7032EC32621}" dt="2021-10-26T18:48:18.652" v="189" actId="478"/>
        <pc:sldMkLst>
          <pc:docMk/>
          <pc:sldMk cId="337931579" sldId="563"/>
        </pc:sldMkLst>
        <pc:inkChg chg="del">
          <ac:chgData name="David Quigley" userId="b7ec41d0611c9278" providerId="LiveId" clId="{D343EDA1-1898-4588-AC52-D7032EC32621}" dt="2021-10-26T18:48:18.652" v="189" actId="478"/>
          <ac:inkMkLst>
            <pc:docMk/>
            <pc:sldMk cId="337931579" sldId="563"/>
            <ac:inkMk id="2" creationId="{B751A195-2F29-431E-9A86-1912CB3D8B7F}"/>
          </ac:inkMkLst>
        </pc:inkChg>
      </pc:sldChg>
      <pc:sldChg chg="add">
        <pc:chgData name="David Quigley" userId="b7ec41d0611c9278" providerId="LiveId" clId="{D343EDA1-1898-4588-AC52-D7032EC32621}" dt="2021-10-26T18:47:51.900" v="186"/>
        <pc:sldMkLst>
          <pc:docMk/>
          <pc:sldMk cId="4150502741" sldId="564"/>
        </pc:sldMkLst>
      </pc:sldChg>
      <pc:sldChg chg="add">
        <pc:chgData name="David Quigley" userId="b7ec41d0611c9278" providerId="LiveId" clId="{D343EDA1-1898-4588-AC52-D7032EC32621}" dt="2021-10-26T18:47:51.900" v="186"/>
        <pc:sldMkLst>
          <pc:docMk/>
          <pc:sldMk cId="1946991160" sldId="565"/>
        </pc:sldMkLst>
      </pc:sldChg>
      <pc:sldChg chg="addSp delSp modSp add mod">
        <pc:chgData name="David Quigley" userId="b7ec41d0611c9278" providerId="LiveId" clId="{D343EDA1-1898-4588-AC52-D7032EC32621}" dt="2021-10-28T23:10:15.333" v="2202"/>
        <pc:sldMkLst>
          <pc:docMk/>
          <pc:sldMk cId="155907484" sldId="566"/>
        </pc:sldMkLst>
        <pc:spChg chg="mod">
          <ac:chgData name="David Quigley" userId="b7ec41d0611c9278" providerId="LiveId" clId="{D343EDA1-1898-4588-AC52-D7032EC32621}" dt="2021-10-26T18:48:53.608" v="227" actId="20577"/>
          <ac:spMkLst>
            <pc:docMk/>
            <pc:sldMk cId="155907484" sldId="566"/>
            <ac:spMk id="5" creationId="{E223E40A-93DA-40D8-9E22-3320F1F07C00}"/>
          </ac:spMkLst>
        </pc:spChg>
        <pc:inkChg chg="add">
          <ac:chgData name="David Quigley" userId="b7ec41d0611c9278" providerId="LiveId" clId="{D343EDA1-1898-4588-AC52-D7032EC32621}" dt="2021-10-28T23:10:15.333" v="2202"/>
          <ac:inkMkLst>
            <pc:docMk/>
            <pc:sldMk cId="155907484" sldId="566"/>
            <ac:inkMk id="2" creationId="{5613E871-4DB5-40B5-B27D-52E1F8DC758C}"/>
          </ac:inkMkLst>
        </pc:inkChg>
        <pc:inkChg chg="del">
          <ac:chgData name="David Quigley" userId="b7ec41d0611c9278" providerId="LiveId" clId="{D343EDA1-1898-4588-AC52-D7032EC32621}" dt="2021-10-26T18:48:26.139" v="190" actId="478"/>
          <ac:inkMkLst>
            <pc:docMk/>
            <pc:sldMk cId="155907484" sldId="566"/>
            <ac:inkMk id="2" creationId="{58D6665A-8FCA-4E92-9DAD-62F1A03CD266}"/>
          </ac:inkMkLst>
        </pc:inkChg>
      </pc:sldChg>
      <pc:sldChg chg="addSp delSp add mod">
        <pc:chgData name="David Quigley" userId="b7ec41d0611c9278" providerId="LiveId" clId="{D343EDA1-1898-4588-AC52-D7032EC32621}" dt="2021-10-28T23:10:15.333" v="2202"/>
        <pc:sldMkLst>
          <pc:docMk/>
          <pc:sldMk cId="17001982" sldId="567"/>
        </pc:sldMkLst>
        <pc:inkChg chg="del">
          <ac:chgData name="David Quigley" userId="b7ec41d0611c9278" providerId="LiveId" clId="{D343EDA1-1898-4588-AC52-D7032EC32621}" dt="2021-10-26T18:48:30.209" v="191" actId="478"/>
          <ac:inkMkLst>
            <pc:docMk/>
            <pc:sldMk cId="17001982" sldId="567"/>
            <ac:inkMk id="6" creationId="{845822CB-7058-4B64-8778-07E8BB71150A}"/>
          </ac:inkMkLst>
        </pc:inkChg>
        <pc:inkChg chg="add">
          <ac:chgData name="David Quigley" userId="b7ec41d0611c9278" providerId="LiveId" clId="{D343EDA1-1898-4588-AC52-D7032EC32621}" dt="2021-10-28T23:10:15.333" v="2202"/>
          <ac:inkMkLst>
            <pc:docMk/>
            <pc:sldMk cId="17001982" sldId="567"/>
            <ac:inkMk id="6" creationId="{EF252A5A-5E15-4166-BBC7-AC03C2D5A29B}"/>
          </ac:inkMkLst>
        </pc:inkChg>
      </pc:sldChg>
      <pc:sldChg chg="addSp modSp add mod">
        <pc:chgData name="David Quigley" userId="b7ec41d0611c9278" providerId="LiveId" clId="{D343EDA1-1898-4588-AC52-D7032EC32621}" dt="2021-10-28T23:10:15.333" v="2202"/>
        <pc:sldMkLst>
          <pc:docMk/>
          <pc:sldMk cId="2581438787" sldId="568"/>
        </pc:sldMkLst>
        <pc:spChg chg="mod">
          <ac:chgData name="David Quigley" userId="b7ec41d0611c9278" providerId="LiveId" clId="{D343EDA1-1898-4588-AC52-D7032EC32621}" dt="2021-10-26T18:49:14.459" v="263" actId="1035"/>
          <ac:spMkLst>
            <pc:docMk/>
            <pc:sldMk cId="2581438787" sldId="568"/>
            <ac:spMk id="70" creationId="{AD819839-ED71-4FA8-89A5-76FD49A2152F}"/>
          </ac:spMkLst>
        </pc:spChg>
        <pc:spChg chg="mod">
          <ac:chgData name="David Quigley" userId="b7ec41d0611c9278" providerId="LiveId" clId="{D343EDA1-1898-4588-AC52-D7032EC32621}" dt="2021-10-26T18:49:14.459" v="263" actId="1035"/>
          <ac:spMkLst>
            <pc:docMk/>
            <pc:sldMk cId="2581438787" sldId="568"/>
            <ac:spMk id="74" creationId="{140E08F7-7B6C-401F-9860-CAAD6422B616}"/>
          </ac:spMkLst>
        </pc:spChg>
        <pc:spChg chg="mod">
          <ac:chgData name="David Quigley" userId="b7ec41d0611c9278" providerId="LiveId" clId="{D343EDA1-1898-4588-AC52-D7032EC32621}" dt="2021-10-26T18:49:14.459" v="263" actId="1035"/>
          <ac:spMkLst>
            <pc:docMk/>
            <pc:sldMk cId="2581438787" sldId="568"/>
            <ac:spMk id="75" creationId="{F924AB33-49AC-4478-A9EB-63133A757158}"/>
          </ac:spMkLst>
        </pc:spChg>
        <pc:spChg chg="mod">
          <ac:chgData name="David Quigley" userId="b7ec41d0611c9278" providerId="LiveId" clId="{D343EDA1-1898-4588-AC52-D7032EC32621}" dt="2021-10-26T18:49:14.459" v="263" actId="1035"/>
          <ac:spMkLst>
            <pc:docMk/>
            <pc:sldMk cId="2581438787" sldId="568"/>
            <ac:spMk id="76" creationId="{ECCFC11D-2617-41D5-BDA4-E603A15F6F90}"/>
          </ac:spMkLst>
        </pc:spChg>
        <pc:spChg chg="mod">
          <ac:chgData name="David Quigley" userId="b7ec41d0611c9278" providerId="LiveId" clId="{D343EDA1-1898-4588-AC52-D7032EC32621}" dt="2021-10-26T18:49:14.459" v="263" actId="1035"/>
          <ac:spMkLst>
            <pc:docMk/>
            <pc:sldMk cId="2581438787" sldId="568"/>
            <ac:spMk id="77" creationId="{AF2AB51C-6BEC-4BA5-8623-4E72B04C1467}"/>
          </ac:spMkLst>
        </pc:spChg>
        <pc:spChg chg="mod">
          <ac:chgData name="David Quigley" userId="b7ec41d0611c9278" providerId="LiveId" clId="{D343EDA1-1898-4588-AC52-D7032EC32621}" dt="2021-10-26T18:49:14.459" v="263" actId="1035"/>
          <ac:spMkLst>
            <pc:docMk/>
            <pc:sldMk cId="2581438787" sldId="568"/>
            <ac:spMk id="81" creationId="{639D3069-6735-405E-90F3-0754024085F6}"/>
          </ac:spMkLst>
        </pc:spChg>
        <pc:spChg chg="mod">
          <ac:chgData name="David Quigley" userId="b7ec41d0611c9278" providerId="LiveId" clId="{D343EDA1-1898-4588-AC52-D7032EC32621}" dt="2021-10-26T18:49:14.459" v="263" actId="1035"/>
          <ac:spMkLst>
            <pc:docMk/>
            <pc:sldMk cId="2581438787" sldId="568"/>
            <ac:spMk id="82" creationId="{C7EEA52E-07D5-40A7-9B63-9C668808DF44}"/>
          </ac:spMkLst>
        </pc:spChg>
        <pc:spChg chg="mod">
          <ac:chgData name="David Quigley" userId="b7ec41d0611c9278" providerId="LiveId" clId="{D343EDA1-1898-4588-AC52-D7032EC32621}" dt="2021-10-26T18:49:14.459" v="263" actId="1035"/>
          <ac:spMkLst>
            <pc:docMk/>
            <pc:sldMk cId="2581438787" sldId="568"/>
            <ac:spMk id="83" creationId="{CAF92ED8-CB09-4B9E-872C-7F716BA13DF0}"/>
          </ac:spMkLst>
        </pc:spChg>
        <pc:spChg chg="mod">
          <ac:chgData name="David Quigley" userId="b7ec41d0611c9278" providerId="LiveId" clId="{D343EDA1-1898-4588-AC52-D7032EC32621}" dt="2021-10-26T18:49:14.459" v="263" actId="1035"/>
          <ac:spMkLst>
            <pc:docMk/>
            <pc:sldMk cId="2581438787" sldId="568"/>
            <ac:spMk id="87" creationId="{FDE5AF9F-6A0D-4307-BE1A-7963CEF161D7}"/>
          </ac:spMkLst>
        </pc:spChg>
        <pc:spChg chg="mod">
          <ac:chgData name="David Quigley" userId="b7ec41d0611c9278" providerId="LiveId" clId="{D343EDA1-1898-4588-AC52-D7032EC32621}" dt="2021-10-26T18:49:14.459" v="263" actId="1035"/>
          <ac:spMkLst>
            <pc:docMk/>
            <pc:sldMk cId="2581438787" sldId="568"/>
            <ac:spMk id="96" creationId="{9A9CAA4D-8455-4473-9414-93BA4469F7ED}"/>
          </ac:spMkLst>
        </pc:spChg>
        <pc:spChg chg="mod">
          <ac:chgData name="David Quigley" userId="b7ec41d0611c9278" providerId="LiveId" clId="{D343EDA1-1898-4588-AC52-D7032EC32621}" dt="2021-10-26T18:49:14.459" v="263" actId="1035"/>
          <ac:spMkLst>
            <pc:docMk/>
            <pc:sldMk cId="2581438787" sldId="568"/>
            <ac:spMk id="97" creationId="{0E9AE6B8-ABB6-4941-9654-F6A21F378265}"/>
          </ac:spMkLst>
        </pc:spChg>
        <pc:spChg chg="mod">
          <ac:chgData name="David Quigley" userId="b7ec41d0611c9278" providerId="LiveId" clId="{D343EDA1-1898-4588-AC52-D7032EC32621}" dt="2021-10-26T18:49:14.459" v="263" actId="1035"/>
          <ac:spMkLst>
            <pc:docMk/>
            <pc:sldMk cId="2581438787" sldId="568"/>
            <ac:spMk id="98" creationId="{300A3E08-43AF-4774-8632-A601C909C5F8}"/>
          </ac:spMkLst>
        </pc:spChg>
        <pc:spChg chg="mod">
          <ac:chgData name="David Quigley" userId="b7ec41d0611c9278" providerId="LiveId" clId="{D343EDA1-1898-4588-AC52-D7032EC32621}" dt="2021-10-26T18:49:14.459" v="263" actId="1035"/>
          <ac:spMkLst>
            <pc:docMk/>
            <pc:sldMk cId="2581438787" sldId="568"/>
            <ac:spMk id="99" creationId="{809D58E2-3CB5-4522-B9E3-8C4A401E3149}"/>
          </ac:spMkLst>
        </pc:spChg>
        <pc:inkChg chg="add">
          <ac:chgData name="David Quigley" userId="b7ec41d0611c9278" providerId="LiveId" clId="{D343EDA1-1898-4588-AC52-D7032EC32621}" dt="2021-10-28T23:10:15.333" v="2202"/>
          <ac:inkMkLst>
            <pc:docMk/>
            <pc:sldMk cId="2581438787" sldId="568"/>
            <ac:inkMk id="2" creationId="{7FC20834-5ECF-492D-BEC1-3FDA51E332B5}"/>
          </ac:inkMkLst>
        </pc:inkChg>
        <pc:cxnChg chg="mod">
          <ac:chgData name="David Quigley" userId="b7ec41d0611c9278" providerId="LiveId" clId="{D343EDA1-1898-4588-AC52-D7032EC32621}" dt="2021-10-26T18:49:14.459" v="263" actId="1035"/>
          <ac:cxnSpMkLst>
            <pc:docMk/>
            <pc:sldMk cId="2581438787" sldId="568"/>
            <ac:cxnSpMk id="71" creationId="{42B63768-A6CB-4E47-887F-03BDFFA3BB07}"/>
          </ac:cxnSpMkLst>
        </pc:cxnChg>
        <pc:cxnChg chg="mod">
          <ac:chgData name="David Quigley" userId="b7ec41d0611c9278" providerId="LiveId" clId="{D343EDA1-1898-4588-AC52-D7032EC32621}" dt="2021-10-26T18:49:14.459" v="263" actId="1035"/>
          <ac:cxnSpMkLst>
            <pc:docMk/>
            <pc:sldMk cId="2581438787" sldId="568"/>
            <ac:cxnSpMk id="72" creationId="{55DF2A41-F2C5-4343-8B99-CB57B528D8B5}"/>
          </ac:cxnSpMkLst>
        </pc:cxnChg>
        <pc:cxnChg chg="mod">
          <ac:chgData name="David Quigley" userId="b7ec41d0611c9278" providerId="LiveId" clId="{D343EDA1-1898-4588-AC52-D7032EC32621}" dt="2021-10-26T18:49:14.459" v="263" actId="1035"/>
          <ac:cxnSpMkLst>
            <pc:docMk/>
            <pc:sldMk cId="2581438787" sldId="568"/>
            <ac:cxnSpMk id="73" creationId="{434C5903-5A8D-45DF-98BC-BE401C53F2DE}"/>
          </ac:cxnSpMkLst>
        </pc:cxnChg>
        <pc:cxnChg chg="mod">
          <ac:chgData name="David Quigley" userId="b7ec41d0611c9278" providerId="LiveId" clId="{D343EDA1-1898-4588-AC52-D7032EC32621}" dt="2021-10-26T18:49:14.459" v="263" actId="1035"/>
          <ac:cxnSpMkLst>
            <pc:docMk/>
            <pc:sldMk cId="2581438787" sldId="568"/>
            <ac:cxnSpMk id="78" creationId="{19D34492-012C-45DF-AEE6-D342264CBB89}"/>
          </ac:cxnSpMkLst>
        </pc:cxnChg>
        <pc:cxnChg chg="mod">
          <ac:chgData name="David Quigley" userId="b7ec41d0611c9278" providerId="LiveId" clId="{D343EDA1-1898-4588-AC52-D7032EC32621}" dt="2021-10-26T18:49:14.459" v="263" actId="1035"/>
          <ac:cxnSpMkLst>
            <pc:docMk/>
            <pc:sldMk cId="2581438787" sldId="568"/>
            <ac:cxnSpMk id="79" creationId="{4891BFFE-ABBE-40BB-8E89-629761AA5094}"/>
          </ac:cxnSpMkLst>
        </pc:cxnChg>
        <pc:cxnChg chg="mod">
          <ac:chgData name="David Quigley" userId="b7ec41d0611c9278" providerId="LiveId" clId="{D343EDA1-1898-4588-AC52-D7032EC32621}" dt="2021-10-26T18:49:14.459" v="263" actId="1035"/>
          <ac:cxnSpMkLst>
            <pc:docMk/>
            <pc:sldMk cId="2581438787" sldId="568"/>
            <ac:cxnSpMk id="80" creationId="{50560031-11A5-4A9C-BA59-4C131B15E6B0}"/>
          </ac:cxnSpMkLst>
        </pc:cxnChg>
        <pc:cxnChg chg="mod">
          <ac:chgData name="David Quigley" userId="b7ec41d0611c9278" providerId="LiveId" clId="{D343EDA1-1898-4588-AC52-D7032EC32621}" dt="2021-10-26T18:49:14.459" v="263" actId="1035"/>
          <ac:cxnSpMkLst>
            <pc:docMk/>
            <pc:sldMk cId="2581438787" sldId="568"/>
            <ac:cxnSpMk id="84" creationId="{8DB9531D-B2D4-4075-A50B-D0C5EC041A89}"/>
          </ac:cxnSpMkLst>
        </pc:cxnChg>
        <pc:cxnChg chg="mod">
          <ac:chgData name="David Quigley" userId="b7ec41d0611c9278" providerId="LiveId" clId="{D343EDA1-1898-4588-AC52-D7032EC32621}" dt="2021-10-26T18:49:14.459" v="263" actId="1035"/>
          <ac:cxnSpMkLst>
            <pc:docMk/>
            <pc:sldMk cId="2581438787" sldId="568"/>
            <ac:cxnSpMk id="85" creationId="{20BC09FE-B4B1-403E-BC2E-72813716456E}"/>
          </ac:cxnSpMkLst>
        </pc:cxnChg>
        <pc:cxnChg chg="mod">
          <ac:chgData name="David Quigley" userId="b7ec41d0611c9278" providerId="LiveId" clId="{D343EDA1-1898-4588-AC52-D7032EC32621}" dt="2021-10-26T18:49:14.459" v="263" actId="1035"/>
          <ac:cxnSpMkLst>
            <pc:docMk/>
            <pc:sldMk cId="2581438787" sldId="568"/>
            <ac:cxnSpMk id="86" creationId="{0DE008FB-CD1D-4416-9AD9-D1E4045F90E8}"/>
          </ac:cxnSpMkLst>
        </pc:cxnChg>
        <pc:cxnChg chg="mod">
          <ac:chgData name="David Quigley" userId="b7ec41d0611c9278" providerId="LiveId" clId="{D343EDA1-1898-4588-AC52-D7032EC32621}" dt="2021-10-26T18:49:14.459" v="263" actId="1035"/>
          <ac:cxnSpMkLst>
            <pc:docMk/>
            <pc:sldMk cId="2581438787" sldId="568"/>
            <ac:cxnSpMk id="88" creationId="{35A8AEA7-BD9E-4C15-A21D-91F740CAC380}"/>
          </ac:cxnSpMkLst>
        </pc:cxnChg>
        <pc:cxnChg chg="mod">
          <ac:chgData name="David Quigley" userId="b7ec41d0611c9278" providerId="LiveId" clId="{D343EDA1-1898-4588-AC52-D7032EC32621}" dt="2021-10-26T18:49:14.459" v="263" actId="1035"/>
          <ac:cxnSpMkLst>
            <pc:docMk/>
            <pc:sldMk cId="2581438787" sldId="568"/>
            <ac:cxnSpMk id="89" creationId="{0560CF48-4C2E-44EB-A9A3-C6BB19264235}"/>
          </ac:cxnSpMkLst>
        </pc:cxnChg>
        <pc:cxnChg chg="mod">
          <ac:chgData name="David Quigley" userId="b7ec41d0611c9278" providerId="LiveId" clId="{D343EDA1-1898-4588-AC52-D7032EC32621}" dt="2021-10-26T18:49:14.459" v="263" actId="1035"/>
          <ac:cxnSpMkLst>
            <pc:docMk/>
            <pc:sldMk cId="2581438787" sldId="568"/>
            <ac:cxnSpMk id="90" creationId="{58C28843-7134-4247-923B-18B11AF445A6}"/>
          </ac:cxnSpMkLst>
        </pc:cxnChg>
        <pc:cxnChg chg="mod">
          <ac:chgData name="David Quigley" userId="b7ec41d0611c9278" providerId="LiveId" clId="{D343EDA1-1898-4588-AC52-D7032EC32621}" dt="2021-10-26T18:49:14.459" v="263" actId="1035"/>
          <ac:cxnSpMkLst>
            <pc:docMk/>
            <pc:sldMk cId="2581438787" sldId="568"/>
            <ac:cxnSpMk id="91" creationId="{E6025C12-F932-4B29-858B-E14EACB72972}"/>
          </ac:cxnSpMkLst>
        </pc:cxnChg>
        <pc:cxnChg chg="mod">
          <ac:chgData name="David Quigley" userId="b7ec41d0611c9278" providerId="LiveId" clId="{D343EDA1-1898-4588-AC52-D7032EC32621}" dt="2021-10-26T18:49:14.459" v="263" actId="1035"/>
          <ac:cxnSpMkLst>
            <pc:docMk/>
            <pc:sldMk cId="2581438787" sldId="568"/>
            <ac:cxnSpMk id="92" creationId="{E6FC327C-3522-4EE9-B503-9E3E17CC510C}"/>
          </ac:cxnSpMkLst>
        </pc:cxnChg>
        <pc:cxnChg chg="mod">
          <ac:chgData name="David Quigley" userId="b7ec41d0611c9278" providerId="LiveId" clId="{D343EDA1-1898-4588-AC52-D7032EC32621}" dt="2021-10-26T18:49:14.459" v="263" actId="1035"/>
          <ac:cxnSpMkLst>
            <pc:docMk/>
            <pc:sldMk cId="2581438787" sldId="568"/>
            <ac:cxnSpMk id="93" creationId="{EDDA3E00-96B7-4C97-A662-95F7ADF89330}"/>
          </ac:cxnSpMkLst>
        </pc:cxnChg>
        <pc:cxnChg chg="mod">
          <ac:chgData name="David Quigley" userId="b7ec41d0611c9278" providerId="LiveId" clId="{D343EDA1-1898-4588-AC52-D7032EC32621}" dt="2021-10-26T18:49:14.459" v="263" actId="1035"/>
          <ac:cxnSpMkLst>
            <pc:docMk/>
            <pc:sldMk cId="2581438787" sldId="568"/>
            <ac:cxnSpMk id="94" creationId="{49D198F8-871C-4190-AB8D-D03EE1900690}"/>
          </ac:cxnSpMkLst>
        </pc:cxnChg>
        <pc:cxnChg chg="mod">
          <ac:chgData name="David Quigley" userId="b7ec41d0611c9278" providerId="LiveId" clId="{D343EDA1-1898-4588-AC52-D7032EC32621}" dt="2021-10-26T18:49:14.459" v="263" actId="1035"/>
          <ac:cxnSpMkLst>
            <pc:docMk/>
            <pc:sldMk cId="2581438787" sldId="568"/>
            <ac:cxnSpMk id="95" creationId="{54696EBD-DA0A-4D5B-BFD1-46172484BB30}"/>
          </ac:cxnSpMkLst>
        </pc:cxnChg>
      </pc:sldChg>
      <pc:sldChg chg="delSp add mod">
        <pc:chgData name="David Quigley" userId="b7ec41d0611c9278" providerId="LiveId" clId="{D343EDA1-1898-4588-AC52-D7032EC32621}" dt="2021-10-26T18:49:28.900" v="264" actId="478"/>
        <pc:sldMkLst>
          <pc:docMk/>
          <pc:sldMk cId="1199685762" sldId="569"/>
        </pc:sldMkLst>
        <pc:inkChg chg="del">
          <ac:chgData name="David Quigley" userId="b7ec41d0611c9278" providerId="LiveId" clId="{D343EDA1-1898-4588-AC52-D7032EC32621}" dt="2021-10-26T18:49:28.900" v="264" actId="478"/>
          <ac:inkMkLst>
            <pc:docMk/>
            <pc:sldMk cId="1199685762" sldId="569"/>
            <ac:inkMk id="2" creationId="{028319BC-3468-4BC3-A55A-977582BAC5D9}"/>
          </ac:inkMkLst>
        </pc:inkChg>
      </pc:sldChg>
      <pc:sldChg chg="add">
        <pc:chgData name="David Quigley" userId="b7ec41d0611c9278" providerId="LiveId" clId="{D343EDA1-1898-4588-AC52-D7032EC32621}" dt="2021-10-26T18:47:51.900" v="186"/>
        <pc:sldMkLst>
          <pc:docMk/>
          <pc:sldMk cId="2068430889" sldId="570"/>
        </pc:sldMkLst>
      </pc:sldChg>
      <pc:sldChg chg="delSp add mod">
        <pc:chgData name="David Quigley" userId="b7ec41d0611c9278" providerId="LiveId" clId="{D343EDA1-1898-4588-AC52-D7032EC32621}" dt="2021-10-26T18:49:37.689" v="265" actId="478"/>
        <pc:sldMkLst>
          <pc:docMk/>
          <pc:sldMk cId="543066341" sldId="571"/>
        </pc:sldMkLst>
        <pc:inkChg chg="del">
          <ac:chgData name="David Quigley" userId="b7ec41d0611c9278" providerId="LiveId" clId="{D343EDA1-1898-4588-AC52-D7032EC32621}" dt="2021-10-26T18:49:37.689" v="265" actId="478"/>
          <ac:inkMkLst>
            <pc:docMk/>
            <pc:sldMk cId="543066341" sldId="571"/>
            <ac:inkMk id="2" creationId="{9C16200B-2C73-4695-B96B-82744C747CF0}"/>
          </ac:inkMkLst>
        </pc:inkChg>
      </pc:sldChg>
      <pc:sldChg chg="add">
        <pc:chgData name="David Quigley" userId="b7ec41d0611c9278" providerId="LiveId" clId="{D343EDA1-1898-4588-AC52-D7032EC32621}" dt="2021-10-26T18:47:51.900" v="186"/>
        <pc:sldMkLst>
          <pc:docMk/>
          <pc:sldMk cId="2514913645" sldId="572"/>
        </pc:sldMkLst>
      </pc:sldChg>
      <pc:sldChg chg="add">
        <pc:chgData name="David Quigley" userId="b7ec41d0611c9278" providerId="LiveId" clId="{D343EDA1-1898-4588-AC52-D7032EC32621}" dt="2021-10-26T18:47:51.900" v="186"/>
        <pc:sldMkLst>
          <pc:docMk/>
          <pc:sldMk cId="3360589867" sldId="573"/>
        </pc:sldMkLst>
      </pc:sldChg>
      <pc:sldChg chg="add">
        <pc:chgData name="David Quigley" userId="b7ec41d0611c9278" providerId="LiveId" clId="{D343EDA1-1898-4588-AC52-D7032EC32621}" dt="2021-10-26T18:47:51.900" v="186"/>
        <pc:sldMkLst>
          <pc:docMk/>
          <pc:sldMk cId="1502107980" sldId="574"/>
        </pc:sldMkLst>
      </pc:sldChg>
      <pc:sldChg chg="addSp delSp add mod">
        <pc:chgData name="David Quigley" userId="b7ec41d0611c9278" providerId="LiveId" clId="{D343EDA1-1898-4588-AC52-D7032EC32621}" dt="2021-10-28T23:10:15.333" v="2202"/>
        <pc:sldMkLst>
          <pc:docMk/>
          <pc:sldMk cId="775283626" sldId="575"/>
        </pc:sldMkLst>
        <pc:inkChg chg="add">
          <ac:chgData name="David Quigley" userId="b7ec41d0611c9278" providerId="LiveId" clId="{D343EDA1-1898-4588-AC52-D7032EC32621}" dt="2021-10-28T23:10:15.333" v="2202"/>
          <ac:inkMkLst>
            <pc:docMk/>
            <pc:sldMk cId="775283626" sldId="575"/>
            <ac:inkMk id="2" creationId="{FEDC43E3-ED19-43E8-9E60-C3C5D423FE62}"/>
          </ac:inkMkLst>
        </pc:inkChg>
        <pc:inkChg chg="del">
          <ac:chgData name="David Quigley" userId="b7ec41d0611c9278" providerId="LiveId" clId="{D343EDA1-1898-4588-AC52-D7032EC32621}" dt="2021-10-26T18:49:51.909" v="267" actId="478"/>
          <ac:inkMkLst>
            <pc:docMk/>
            <pc:sldMk cId="775283626" sldId="575"/>
            <ac:inkMk id="3" creationId="{B173EC9E-D484-401D-A4E8-67B4744B1A7E}"/>
          </ac:inkMkLst>
        </pc:inkChg>
      </pc:sldChg>
      <pc:sldChg chg="delSp add mod">
        <pc:chgData name="David Quigley" userId="b7ec41d0611c9278" providerId="LiveId" clId="{D343EDA1-1898-4588-AC52-D7032EC32621}" dt="2021-10-26T18:49:56.992" v="268" actId="478"/>
        <pc:sldMkLst>
          <pc:docMk/>
          <pc:sldMk cId="1169945485" sldId="576"/>
        </pc:sldMkLst>
        <pc:inkChg chg="del">
          <ac:chgData name="David Quigley" userId="b7ec41d0611c9278" providerId="LiveId" clId="{D343EDA1-1898-4588-AC52-D7032EC32621}" dt="2021-10-26T18:49:56.992" v="268" actId="478"/>
          <ac:inkMkLst>
            <pc:docMk/>
            <pc:sldMk cId="1169945485" sldId="576"/>
            <ac:inkMk id="2" creationId="{E76CB7CC-AE3C-4FD8-910E-E8ACAEA6F445}"/>
          </ac:inkMkLst>
        </pc:inkChg>
      </pc:sldChg>
      <pc:sldChg chg="add">
        <pc:chgData name="David Quigley" userId="b7ec41d0611c9278" providerId="LiveId" clId="{D343EDA1-1898-4588-AC52-D7032EC32621}" dt="2021-10-26T18:47:51.900" v="186"/>
        <pc:sldMkLst>
          <pc:docMk/>
          <pc:sldMk cId="772000862" sldId="577"/>
        </pc:sldMkLst>
      </pc:sldChg>
      <pc:sldChg chg="delSp add mod">
        <pc:chgData name="David Quigley" userId="b7ec41d0611c9278" providerId="LiveId" clId="{D343EDA1-1898-4588-AC52-D7032EC32621}" dt="2021-10-26T18:50:01.675" v="269" actId="478"/>
        <pc:sldMkLst>
          <pc:docMk/>
          <pc:sldMk cId="23610490" sldId="578"/>
        </pc:sldMkLst>
        <pc:inkChg chg="del">
          <ac:chgData name="David Quigley" userId="b7ec41d0611c9278" providerId="LiveId" clId="{D343EDA1-1898-4588-AC52-D7032EC32621}" dt="2021-10-26T18:50:01.675" v="269" actId="478"/>
          <ac:inkMkLst>
            <pc:docMk/>
            <pc:sldMk cId="23610490" sldId="578"/>
            <ac:inkMk id="5" creationId="{E541B3BB-0F0B-4EB1-9225-0BCFF71F4988}"/>
          </ac:inkMkLst>
        </pc:inkChg>
      </pc:sldChg>
      <pc:sldChg chg="addSp add">
        <pc:chgData name="David Quigley" userId="b7ec41d0611c9278" providerId="LiveId" clId="{D343EDA1-1898-4588-AC52-D7032EC32621}" dt="2021-10-28T23:10:15.333" v="2202"/>
        <pc:sldMkLst>
          <pc:docMk/>
          <pc:sldMk cId="4044238121" sldId="579"/>
        </pc:sldMkLst>
        <pc:inkChg chg="add">
          <ac:chgData name="David Quigley" userId="b7ec41d0611c9278" providerId="LiveId" clId="{D343EDA1-1898-4588-AC52-D7032EC32621}" dt="2021-10-28T23:10:15.333" v="2202"/>
          <ac:inkMkLst>
            <pc:docMk/>
            <pc:sldMk cId="4044238121" sldId="579"/>
            <ac:inkMk id="3" creationId="{82777BA0-2811-418B-B21D-15D3CE644A6F}"/>
          </ac:inkMkLst>
        </pc:inkChg>
      </pc:sldChg>
      <pc:sldChg chg="delSp add mod">
        <pc:chgData name="David Quigley" userId="b7ec41d0611c9278" providerId="LiveId" clId="{D343EDA1-1898-4588-AC52-D7032EC32621}" dt="2021-10-26T18:50:08.458" v="270" actId="478"/>
        <pc:sldMkLst>
          <pc:docMk/>
          <pc:sldMk cId="1143121868" sldId="580"/>
        </pc:sldMkLst>
        <pc:inkChg chg="del">
          <ac:chgData name="David Quigley" userId="b7ec41d0611c9278" providerId="LiveId" clId="{D343EDA1-1898-4588-AC52-D7032EC32621}" dt="2021-10-26T18:50:08.458" v="270" actId="478"/>
          <ac:inkMkLst>
            <pc:docMk/>
            <pc:sldMk cId="1143121868" sldId="580"/>
            <ac:inkMk id="3" creationId="{C811E066-5BBA-46E3-9CA2-C6E1152AE714}"/>
          </ac:inkMkLst>
        </pc:inkChg>
      </pc:sldChg>
      <pc:sldChg chg="add">
        <pc:chgData name="David Quigley" userId="b7ec41d0611c9278" providerId="LiveId" clId="{D343EDA1-1898-4588-AC52-D7032EC32621}" dt="2021-10-26T18:47:51.900" v="186"/>
        <pc:sldMkLst>
          <pc:docMk/>
          <pc:sldMk cId="2842623562" sldId="581"/>
        </pc:sldMkLst>
      </pc:sldChg>
      <pc:sldChg chg="add">
        <pc:chgData name="David Quigley" userId="b7ec41d0611c9278" providerId="LiveId" clId="{D343EDA1-1898-4588-AC52-D7032EC32621}" dt="2021-10-26T18:47:51.900" v="186"/>
        <pc:sldMkLst>
          <pc:docMk/>
          <pc:sldMk cId="1141993779" sldId="582"/>
        </pc:sldMkLst>
      </pc:sldChg>
      <pc:sldChg chg="addSp add">
        <pc:chgData name="David Quigley" userId="b7ec41d0611c9278" providerId="LiveId" clId="{D343EDA1-1898-4588-AC52-D7032EC32621}" dt="2021-10-28T23:10:15.333" v="2202"/>
        <pc:sldMkLst>
          <pc:docMk/>
          <pc:sldMk cId="1225640017" sldId="583"/>
        </pc:sldMkLst>
        <pc:inkChg chg="add">
          <ac:chgData name="David Quigley" userId="b7ec41d0611c9278" providerId="LiveId" clId="{D343EDA1-1898-4588-AC52-D7032EC32621}" dt="2021-10-28T23:10:15.333" v="2202"/>
          <ac:inkMkLst>
            <pc:docMk/>
            <pc:sldMk cId="1225640017" sldId="583"/>
            <ac:inkMk id="4" creationId="{F4290483-4058-4C35-AE86-FD8486F130E2}"/>
          </ac:inkMkLst>
        </pc:inkChg>
      </pc:sldChg>
      <pc:sldChg chg="addSp delSp add mod">
        <pc:chgData name="David Quigley" userId="b7ec41d0611c9278" providerId="LiveId" clId="{D343EDA1-1898-4588-AC52-D7032EC32621}" dt="2021-10-28T23:10:15.333" v="2202"/>
        <pc:sldMkLst>
          <pc:docMk/>
          <pc:sldMk cId="146713786" sldId="584"/>
        </pc:sldMkLst>
        <pc:inkChg chg="add">
          <ac:chgData name="David Quigley" userId="b7ec41d0611c9278" providerId="LiveId" clId="{D343EDA1-1898-4588-AC52-D7032EC32621}" dt="2021-10-28T23:10:15.333" v="2202"/>
          <ac:inkMkLst>
            <pc:docMk/>
            <pc:sldMk cId="146713786" sldId="584"/>
            <ac:inkMk id="3" creationId="{943C74A8-576B-4C60-A909-6E31BED2E6AF}"/>
          </ac:inkMkLst>
        </pc:inkChg>
        <pc:inkChg chg="del">
          <ac:chgData name="David Quigley" userId="b7ec41d0611c9278" providerId="LiveId" clId="{D343EDA1-1898-4588-AC52-D7032EC32621}" dt="2021-10-26T18:50:35.188" v="271" actId="478"/>
          <ac:inkMkLst>
            <pc:docMk/>
            <pc:sldMk cId="146713786" sldId="584"/>
            <ac:inkMk id="3" creationId="{A4B96565-C273-47D8-AAA0-70C020870647}"/>
          </ac:inkMkLst>
        </pc:inkChg>
      </pc:sldChg>
      <pc:sldChg chg="addSp add">
        <pc:chgData name="David Quigley" userId="b7ec41d0611c9278" providerId="LiveId" clId="{D343EDA1-1898-4588-AC52-D7032EC32621}" dt="2021-10-28T23:10:15.333" v="2202"/>
        <pc:sldMkLst>
          <pc:docMk/>
          <pc:sldMk cId="1502627389" sldId="585"/>
        </pc:sldMkLst>
        <pc:inkChg chg="add">
          <ac:chgData name="David Quigley" userId="b7ec41d0611c9278" providerId="LiveId" clId="{D343EDA1-1898-4588-AC52-D7032EC32621}" dt="2021-10-28T23:10:15.333" v="2202"/>
          <ac:inkMkLst>
            <pc:docMk/>
            <pc:sldMk cId="1502627389" sldId="585"/>
            <ac:inkMk id="3" creationId="{CE988985-BA9C-4F2A-A388-7F83DDA0D080}"/>
          </ac:inkMkLst>
        </pc:inkChg>
      </pc:sldChg>
      <pc:sldChg chg="add">
        <pc:chgData name="David Quigley" userId="b7ec41d0611c9278" providerId="LiveId" clId="{D343EDA1-1898-4588-AC52-D7032EC32621}" dt="2021-10-26T18:47:51.900" v="186"/>
        <pc:sldMkLst>
          <pc:docMk/>
          <pc:sldMk cId="130427121" sldId="586"/>
        </pc:sldMkLst>
      </pc:sldChg>
      <pc:sldChg chg="add">
        <pc:chgData name="David Quigley" userId="b7ec41d0611c9278" providerId="LiveId" clId="{D343EDA1-1898-4588-AC52-D7032EC32621}" dt="2021-10-26T18:47:51.900" v="186"/>
        <pc:sldMkLst>
          <pc:docMk/>
          <pc:sldMk cId="454110686" sldId="587"/>
        </pc:sldMkLst>
      </pc:sldChg>
      <pc:sldChg chg="add">
        <pc:chgData name="David Quigley" userId="b7ec41d0611c9278" providerId="LiveId" clId="{D343EDA1-1898-4588-AC52-D7032EC32621}" dt="2021-10-26T18:47:51.900" v="186"/>
        <pc:sldMkLst>
          <pc:docMk/>
          <pc:sldMk cId="1334967872" sldId="588"/>
        </pc:sldMkLst>
      </pc:sldChg>
      <pc:sldChg chg="addSp delSp add mod">
        <pc:chgData name="David Quigley" userId="b7ec41d0611c9278" providerId="LiveId" clId="{D343EDA1-1898-4588-AC52-D7032EC32621}" dt="2021-10-28T23:10:15.333" v="2202"/>
        <pc:sldMkLst>
          <pc:docMk/>
          <pc:sldMk cId="1986289919" sldId="589"/>
        </pc:sldMkLst>
        <pc:inkChg chg="del">
          <ac:chgData name="David Quigley" userId="b7ec41d0611c9278" providerId="LiveId" clId="{D343EDA1-1898-4588-AC52-D7032EC32621}" dt="2021-10-26T18:51:19.157" v="272" actId="478"/>
          <ac:inkMkLst>
            <pc:docMk/>
            <pc:sldMk cId="1986289919" sldId="589"/>
            <ac:inkMk id="5" creationId="{A2B85F65-CFA0-4A09-9CB9-05FC17B01E63}"/>
          </ac:inkMkLst>
        </pc:inkChg>
        <pc:inkChg chg="add">
          <ac:chgData name="David Quigley" userId="b7ec41d0611c9278" providerId="LiveId" clId="{D343EDA1-1898-4588-AC52-D7032EC32621}" dt="2021-10-28T23:10:15.333" v="2202"/>
          <ac:inkMkLst>
            <pc:docMk/>
            <pc:sldMk cId="1986289919" sldId="589"/>
            <ac:inkMk id="5" creationId="{AF6AB8C2-A563-423C-9CC6-E3D561DC291F}"/>
          </ac:inkMkLst>
        </pc:inkChg>
      </pc:sldChg>
      <pc:sldChg chg="addSp add">
        <pc:chgData name="David Quigley" userId="b7ec41d0611c9278" providerId="LiveId" clId="{D343EDA1-1898-4588-AC52-D7032EC32621}" dt="2021-10-28T23:10:15.333" v="2202"/>
        <pc:sldMkLst>
          <pc:docMk/>
          <pc:sldMk cId="179438207" sldId="590"/>
        </pc:sldMkLst>
        <pc:inkChg chg="add">
          <ac:chgData name="David Quigley" userId="b7ec41d0611c9278" providerId="LiveId" clId="{D343EDA1-1898-4588-AC52-D7032EC32621}" dt="2021-10-28T23:10:15.333" v="2202"/>
          <ac:inkMkLst>
            <pc:docMk/>
            <pc:sldMk cId="179438207" sldId="590"/>
            <ac:inkMk id="6" creationId="{BDA119DA-9D01-4A5F-AB89-7BE6EFCA29E2}"/>
          </ac:inkMkLst>
        </pc:inkChg>
      </pc:sldChg>
      <pc:sldChg chg="modSp add mod">
        <pc:chgData name="David Quigley" userId="b7ec41d0611c9278" providerId="LiveId" clId="{D343EDA1-1898-4588-AC52-D7032EC32621}" dt="2021-10-26T18:51:34.092" v="273" actId="20577"/>
        <pc:sldMkLst>
          <pc:docMk/>
          <pc:sldMk cId="3391424940" sldId="591"/>
        </pc:sldMkLst>
        <pc:spChg chg="mod">
          <ac:chgData name="David Quigley" userId="b7ec41d0611c9278" providerId="LiveId" clId="{D343EDA1-1898-4588-AC52-D7032EC32621}" dt="2021-10-26T18:51:34.092" v="273" actId="20577"/>
          <ac:spMkLst>
            <pc:docMk/>
            <pc:sldMk cId="3391424940" sldId="591"/>
            <ac:spMk id="3" creationId="{C2D1193A-05A7-4569-BE53-CAD769C47A3C}"/>
          </ac:spMkLst>
        </pc:spChg>
      </pc:sldChg>
      <pc:sldChg chg="addSp delSp add mod">
        <pc:chgData name="David Quigley" userId="b7ec41d0611c9278" providerId="LiveId" clId="{D343EDA1-1898-4588-AC52-D7032EC32621}" dt="2021-10-28T23:10:15.333" v="2202"/>
        <pc:sldMkLst>
          <pc:docMk/>
          <pc:sldMk cId="2175773182" sldId="592"/>
        </pc:sldMkLst>
        <pc:inkChg chg="add">
          <ac:chgData name="David Quigley" userId="b7ec41d0611c9278" providerId="LiveId" clId="{D343EDA1-1898-4588-AC52-D7032EC32621}" dt="2021-10-28T23:10:15.333" v="2202"/>
          <ac:inkMkLst>
            <pc:docMk/>
            <pc:sldMk cId="2175773182" sldId="592"/>
            <ac:inkMk id="5" creationId="{43257D5B-1316-4F90-A7D4-B5343D4B5BBE}"/>
          </ac:inkMkLst>
        </pc:inkChg>
        <pc:inkChg chg="del">
          <ac:chgData name="David Quigley" userId="b7ec41d0611c9278" providerId="LiveId" clId="{D343EDA1-1898-4588-AC52-D7032EC32621}" dt="2021-10-26T18:51:42.908" v="274" actId="478"/>
          <ac:inkMkLst>
            <pc:docMk/>
            <pc:sldMk cId="2175773182" sldId="592"/>
            <ac:inkMk id="5" creationId="{6FDA6D9F-9CEC-4A8D-AD06-DADF0BE8689B}"/>
          </ac:inkMkLst>
        </pc:inkChg>
      </pc:sldChg>
      <pc:sldChg chg="delSp add mod">
        <pc:chgData name="David Quigley" userId="b7ec41d0611c9278" providerId="LiveId" clId="{D343EDA1-1898-4588-AC52-D7032EC32621}" dt="2021-10-26T18:52:11.204" v="278" actId="478"/>
        <pc:sldMkLst>
          <pc:docMk/>
          <pc:sldMk cId="2940264827" sldId="593"/>
        </pc:sldMkLst>
        <pc:inkChg chg="del">
          <ac:chgData name="David Quigley" userId="b7ec41d0611c9278" providerId="LiveId" clId="{D343EDA1-1898-4588-AC52-D7032EC32621}" dt="2021-10-26T18:52:11.204" v="278" actId="478"/>
          <ac:inkMkLst>
            <pc:docMk/>
            <pc:sldMk cId="2940264827" sldId="593"/>
            <ac:inkMk id="5" creationId="{FAA7CE26-2457-41D3-A083-1C4A8407163C}"/>
          </ac:inkMkLst>
        </pc:inkChg>
      </pc:sldChg>
      <pc:sldChg chg="delSp add mod">
        <pc:chgData name="David Quigley" userId="b7ec41d0611c9278" providerId="LiveId" clId="{D343EDA1-1898-4588-AC52-D7032EC32621}" dt="2021-10-26T18:52:17.426" v="279" actId="478"/>
        <pc:sldMkLst>
          <pc:docMk/>
          <pc:sldMk cId="3097864188" sldId="595"/>
        </pc:sldMkLst>
        <pc:inkChg chg="del">
          <ac:chgData name="David Quigley" userId="b7ec41d0611c9278" providerId="LiveId" clId="{D343EDA1-1898-4588-AC52-D7032EC32621}" dt="2021-10-26T18:52:17.426" v="279" actId="478"/>
          <ac:inkMkLst>
            <pc:docMk/>
            <pc:sldMk cId="3097864188" sldId="595"/>
            <ac:inkMk id="4" creationId="{DD6B1D9A-113E-49CF-B826-A142E679812E}"/>
          </ac:inkMkLst>
        </pc:inkChg>
      </pc:sldChg>
      <pc:sldChg chg="addSp add">
        <pc:chgData name="David Quigley" userId="b7ec41d0611c9278" providerId="LiveId" clId="{D343EDA1-1898-4588-AC52-D7032EC32621}" dt="2021-10-28T23:10:15.333" v="2202"/>
        <pc:sldMkLst>
          <pc:docMk/>
          <pc:sldMk cId="1217430478" sldId="596"/>
        </pc:sldMkLst>
        <pc:inkChg chg="add">
          <ac:chgData name="David Quigley" userId="b7ec41d0611c9278" providerId="LiveId" clId="{D343EDA1-1898-4588-AC52-D7032EC32621}" dt="2021-10-28T23:10:15.333" v="2202"/>
          <ac:inkMkLst>
            <pc:docMk/>
            <pc:sldMk cId="1217430478" sldId="596"/>
            <ac:inkMk id="5" creationId="{33F4AAD7-C212-4EE7-8656-A890B0D98A5A}"/>
          </ac:inkMkLst>
        </pc:inkChg>
      </pc:sldChg>
      <pc:sldChg chg="addSp delSp add mod">
        <pc:chgData name="David Quigley" userId="b7ec41d0611c9278" providerId="LiveId" clId="{D343EDA1-1898-4588-AC52-D7032EC32621}" dt="2021-10-28T23:10:15.333" v="2202"/>
        <pc:sldMkLst>
          <pc:docMk/>
          <pc:sldMk cId="821516347" sldId="597"/>
        </pc:sldMkLst>
        <pc:inkChg chg="del">
          <ac:chgData name="David Quigley" userId="b7ec41d0611c9278" providerId="LiveId" clId="{D343EDA1-1898-4588-AC52-D7032EC32621}" dt="2021-10-26T18:52:24.217" v="280" actId="478"/>
          <ac:inkMkLst>
            <pc:docMk/>
            <pc:sldMk cId="821516347" sldId="597"/>
            <ac:inkMk id="4" creationId="{E8AECFAA-8863-442B-8529-F4AFD8F9E68F}"/>
          </ac:inkMkLst>
        </pc:inkChg>
        <pc:inkChg chg="add">
          <ac:chgData name="David Quigley" userId="b7ec41d0611c9278" providerId="LiveId" clId="{D343EDA1-1898-4588-AC52-D7032EC32621}" dt="2021-10-28T23:10:15.333" v="2202"/>
          <ac:inkMkLst>
            <pc:docMk/>
            <pc:sldMk cId="821516347" sldId="597"/>
            <ac:inkMk id="4" creationId="{FF3684A9-2CA4-483A-9F9F-9A0E752EA66F}"/>
          </ac:inkMkLst>
        </pc:inkChg>
      </pc:sldChg>
      <pc:sldChg chg="add">
        <pc:chgData name="David Quigley" userId="b7ec41d0611c9278" providerId="LiveId" clId="{D343EDA1-1898-4588-AC52-D7032EC32621}" dt="2021-10-26T18:47:51.900" v="186"/>
        <pc:sldMkLst>
          <pc:docMk/>
          <pc:sldMk cId="3773573123" sldId="598"/>
        </pc:sldMkLst>
      </pc:sldChg>
      <pc:sldChg chg="delSp add mod">
        <pc:chgData name="David Quigley" userId="b7ec41d0611c9278" providerId="LiveId" clId="{D343EDA1-1898-4588-AC52-D7032EC32621}" dt="2021-10-26T18:51:52.320" v="275" actId="478"/>
        <pc:sldMkLst>
          <pc:docMk/>
          <pc:sldMk cId="2616699222" sldId="599"/>
        </pc:sldMkLst>
        <pc:inkChg chg="del">
          <ac:chgData name="David Quigley" userId="b7ec41d0611c9278" providerId="LiveId" clId="{D343EDA1-1898-4588-AC52-D7032EC32621}" dt="2021-10-26T18:51:52.320" v="275" actId="478"/>
          <ac:inkMkLst>
            <pc:docMk/>
            <pc:sldMk cId="2616699222" sldId="599"/>
            <ac:inkMk id="5" creationId="{BBB61A28-DA46-4F07-B0A6-82EC89DD5EA5}"/>
          </ac:inkMkLst>
        </pc:inkChg>
      </pc:sldChg>
      <pc:sldChg chg="addSp delSp add mod">
        <pc:chgData name="David Quigley" userId="b7ec41d0611c9278" providerId="LiveId" clId="{D343EDA1-1898-4588-AC52-D7032EC32621}" dt="2021-10-28T23:10:15.333" v="2202"/>
        <pc:sldMkLst>
          <pc:docMk/>
          <pc:sldMk cId="1756006867" sldId="600"/>
        </pc:sldMkLst>
        <pc:inkChg chg="del">
          <ac:chgData name="David Quigley" userId="b7ec41d0611c9278" providerId="LiveId" clId="{D343EDA1-1898-4588-AC52-D7032EC32621}" dt="2021-10-26T18:51:58.492" v="276" actId="478"/>
          <ac:inkMkLst>
            <pc:docMk/>
            <pc:sldMk cId="1756006867" sldId="600"/>
            <ac:inkMk id="5" creationId="{3451FDE1-1F14-4D90-BFF2-DE8567544BAE}"/>
          </ac:inkMkLst>
        </pc:inkChg>
        <pc:inkChg chg="add">
          <ac:chgData name="David Quigley" userId="b7ec41d0611c9278" providerId="LiveId" clId="{D343EDA1-1898-4588-AC52-D7032EC32621}" dt="2021-10-28T23:10:15.333" v="2202"/>
          <ac:inkMkLst>
            <pc:docMk/>
            <pc:sldMk cId="1756006867" sldId="600"/>
            <ac:inkMk id="5" creationId="{F964BB19-6E40-48B7-B133-5AB91AFE15A4}"/>
          </ac:inkMkLst>
        </pc:inkChg>
      </pc:sldChg>
      <pc:sldChg chg="addSp delSp add mod">
        <pc:chgData name="David Quigley" userId="b7ec41d0611c9278" providerId="LiveId" clId="{D343EDA1-1898-4588-AC52-D7032EC32621}" dt="2021-10-28T23:10:15.333" v="2202"/>
        <pc:sldMkLst>
          <pc:docMk/>
          <pc:sldMk cId="3332162264" sldId="601"/>
        </pc:sldMkLst>
        <pc:inkChg chg="add">
          <ac:chgData name="David Quigley" userId="b7ec41d0611c9278" providerId="LiveId" clId="{D343EDA1-1898-4588-AC52-D7032EC32621}" dt="2021-10-28T23:10:15.333" v="2202"/>
          <ac:inkMkLst>
            <pc:docMk/>
            <pc:sldMk cId="3332162264" sldId="601"/>
            <ac:inkMk id="4" creationId="{29CA896C-00CB-4454-A290-9D6B68A48E51}"/>
          </ac:inkMkLst>
        </pc:inkChg>
        <pc:inkChg chg="del">
          <ac:chgData name="David Quigley" userId="b7ec41d0611c9278" providerId="LiveId" clId="{D343EDA1-1898-4588-AC52-D7032EC32621}" dt="2021-10-26T18:52:05.481" v="277" actId="478"/>
          <ac:inkMkLst>
            <pc:docMk/>
            <pc:sldMk cId="3332162264" sldId="601"/>
            <ac:inkMk id="4" creationId="{B0F1B8E8-134C-4C38-8CBA-2B9D375FF6E7}"/>
          </ac:inkMkLst>
        </pc:inkChg>
      </pc:sldChg>
      <pc:sldChg chg="del">
        <pc:chgData name="David Quigley" userId="b7ec41d0611c9278" providerId="LiveId" clId="{D343EDA1-1898-4588-AC52-D7032EC32621}" dt="2021-10-26T18:27:17.753" v="0" actId="47"/>
        <pc:sldMkLst>
          <pc:docMk/>
          <pc:sldMk cId="1687357482" sldId="602"/>
        </pc:sldMkLst>
      </pc:sldChg>
      <pc:sldChg chg="addSp add">
        <pc:chgData name="David Quigley" userId="b7ec41d0611c9278" providerId="LiveId" clId="{D343EDA1-1898-4588-AC52-D7032EC32621}" dt="2021-10-28T23:10:15.333" v="2202"/>
        <pc:sldMkLst>
          <pc:docMk/>
          <pc:sldMk cId="3746080966" sldId="602"/>
        </pc:sldMkLst>
        <pc:inkChg chg="add">
          <ac:chgData name="David Quigley" userId="b7ec41d0611c9278" providerId="LiveId" clId="{D343EDA1-1898-4588-AC52-D7032EC32621}" dt="2021-10-28T23:10:15.333" v="2202"/>
          <ac:inkMkLst>
            <pc:docMk/>
            <pc:sldMk cId="3746080966" sldId="602"/>
            <ac:inkMk id="2" creationId="{81D332F7-DE23-4E2C-B815-2656EA0826B9}"/>
          </ac:inkMkLst>
        </pc:inkChg>
      </pc:sldChg>
      <pc:sldChg chg="add">
        <pc:chgData name="David Quigley" userId="b7ec41d0611c9278" providerId="LiveId" clId="{D343EDA1-1898-4588-AC52-D7032EC32621}" dt="2021-10-26T18:47:51.900" v="186"/>
        <pc:sldMkLst>
          <pc:docMk/>
          <pc:sldMk cId="1950435562" sldId="603"/>
        </pc:sldMkLst>
      </pc:sldChg>
      <pc:sldChg chg="add">
        <pc:chgData name="David Quigley" userId="b7ec41d0611c9278" providerId="LiveId" clId="{D343EDA1-1898-4588-AC52-D7032EC32621}" dt="2021-10-26T18:30:00.509" v="35"/>
        <pc:sldMkLst>
          <pc:docMk/>
          <pc:sldMk cId="3057818493" sldId="642"/>
        </pc:sldMkLst>
      </pc:sldChg>
      <pc:sldChg chg="delSp add mod">
        <pc:chgData name="David Quigley" userId="b7ec41d0611c9278" providerId="LiveId" clId="{D343EDA1-1898-4588-AC52-D7032EC32621}" dt="2021-10-26T18:47:57.628" v="187" actId="478"/>
        <pc:sldMkLst>
          <pc:docMk/>
          <pc:sldMk cId="2603584274" sldId="643"/>
        </pc:sldMkLst>
        <pc:spChg chg="del">
          <ac:chgData name="David Quigley" userId="b7ec41d0611c9278" providerId="LiveId" clId="{D343EDA1-1898-4588-AC52-D7032EC32621}" dt="2021-10-26T18:47:57.628" v="187" actId="478"/>
          <ac:spMkLst>
            <pc:docMk/>
            <pc:sldMk cId="2603584274" sldId="643"/>
            <ac:spMk id="10" creationId="{EF3A2615-4BCB-444B-81E4-5E563944167A}"/>
          </ac:spMkLst>
        </pc:spChg>
        <pc:inkChg chg="del">
          <ac:chgData name="David Quigley" userId="b7ec41d0611c9278" providerId="LiveId" clId="{D343EDA1-1898-4588-AC52-D7032EC32621}" dt="2021-10-26T18:45:50.187" v="185" actId="478"/>
          <ac:inkMkLst>
            <pc:docMk/>
            <pc:sldMk cId="2603584274" sldId="643"/>
            <ac:inkMk id="11" creationId="{DBDAE91A-782D-460C-9044-027A90A8B5DC}"/>
          </ac:inkMkLst>
        </pc:inkChg>
      </pc:sldChg>
      <pc:sldChg chg="delSp add del mod">
        <pc:chgData name="David Quigley" userId="b7ec41d0611c9278" providerId="LiveId" clId="{D343EDA1-1898-4588-AC52-D7032EC32621}" dt="2021-11-04T16:38:47.384" v="2203" actId="47"/>
        <pc:sldMkLst>
          <pc:docMk/>
          <pc:sldMk cId="2192113134" sldId="692"/>
        </pc:sldMkLst>
        <pc:inkChg chg="del">
          <ac:chgData name="David Quigley" userId="b7ec41d0611c9278" providerId="LiveId" clId="{D343EDA1-1898-4588-AC52-D7032EC32621}" dt="2021-10-26T18:58:29.650" v="301" actId="478"/>
          <ac:inkMkLst>
            <pc:docMk/>
            <pc:sldMk cId="2192113134" sldId="692"/>
            <ac:inkMk id="4" creationId="{AB2A0FAD-9A52-4C53-87FC-21EDC73A3FEF}"/>
          </ac:inkMkLst>
        </pc:inkChg>
      </pc:sldChg>
      <pc:sldChg chg="delSp add mod">
        <pc:chgData name="David Quigley" userId="b7ec41d0611c9278" providerId="LiveId" clId="{D343EDA1-1898-4588-AC52-D7032EC32621}" dt="2021-10-26T18:49:45.037" v="266" actId="478"/>
        <pc:sldMkLst>
          <pc:docMk/>
          <pc:sldMk cId="1060845867" sldId="693"/>
        </pc:sldMkLst>
        <pc:inkChg chg="del">
          <ac:chgData name="David Quigley" userId="b7ec41d0611c9278" providerId="LiveId" clId="{D343EDA1-1898-4588-AC52-D7032EC32621}" dt="2021-10-26T18:49:45.037" v="266" actId="478"/>
          <ac:inkMkLst>
            <pc:docMk/>
            <pc:sldMk cId="1060845867" sldId="693"/>
            <ac:inkMk id="6" creationId="{A7A651F4-644F-403A-8F2F-2CF4CE20D87D}"/>
          </ac:inkMkLst>
        </pc:inkChg>
      </pc:sldChg>
      <pc:sldChg chg="del">
        <pc:chgData name="David Quigley" userId="b7ec41d0611c9278" providerId="LiveId" clId="{D343EDA1-1898-4588-AC52-D7032EC32621}" dt="2021-10-26T18:27:17.753" v="0" actId="47"/>
        <pc:sldMkLst>
          <pc:docMk/>
          <pc:sldMk cId="3147343598" sldId="769"/>
        </pc:sldMkLst>
      </pc:sldChg>
      <pc:sldChg chg="modSp add mod">
        <pc:chgData name="David Quigley" userId="b7ec41d0611c9278" providerId="LiveId" clId="{D343EDA1-1898-4588-AC52-D7032EC32621}" dt="2021-10-28T21:21:21.753" v="654" actId="20577"/>
        <pc:sldMkLst>
          <pc:docMk/>
          <pc:sldMk cId="601480276" sldId="801"/>
        </pc:sldMkLst>
        <pc:spChg chg="mod">
          <ac:chgData name="David Quigley" userId="b7ec41d0611c9278" providerId="LiveId" clId="{D343EDA1-1898-4588-AC52-D7032EC32621}" dt="2021-10-28T21:21:21.753" v="654" actId="20577"/>
          <ac:spMkLst>
            <pc:docMk/>
            <pc:sldMk cId="601480276" sldId="801"/>
            <ac:spMk id="2" creationId="{5D289C2D-4027-4295-8964-DE281E9BE666}"/>
          </ac:spMkLst>
        </pc:spChg>
        <pc:spChg chg="mod">
          <ac:chgData name="David Quigley" userId="b7ec41d0611c9278" providerId="LiveId" clId="{D343EDA1-1898-4588-AC52-D7032EC32621}" dt="2021-10-28T21:21:06.172" v="592" actId="20577"/>
          <ac:spMkLst>
            <pc:docMk/>
            <pc:sldMk cId="601480276" sldId="801"/>
            <ac:spMk id="3" creationId="{02429A84-AE2A-4F23-99E8-C4623A1B8D0A}"/>
          </ac:spMkLst>
        </pc:spChg>
      </pc:sldChg>
      <pc:sldChg chg="del">
        <pc:chgData name="David Quigley" userId="b7ec41d0611c9278" providerId="LiveId" clId="{D343EDA1-1898-4588-AC52-D7032EC32621}" dt="2021-10-26T18:27:17.753" v="0" actId="47"/>
        <pc:sldMkLst>
          <pc:docMk/>
          <pc:sldMk cId="1396580697" sldId="801"/>
        </pc:sldMkLst>
      </pc:sldChg>
      <pc:sldChg chg="del">
        <pc:chgData name="David Quigley" userId="b7ec41d0611c9278" providerId="LiveId" clId="{D343EDA1-1898-4588-AC52-D7032EC32621}" dt="2021-10-26T18:27:17.753" v="0" actId="47"/>
        <pc:sldMkLst>
          <pc:docMk/>
          <pc:sldMk cId="2200956731" sldId="802"/>
        </pc:sldMkLst>
      </pc:sldChg>
      <pc:sldChg chg="del">
        <pc:chgData name="David Quigley" userId="b7ec41d0611c9278" providerId="LiveId" clId="{D343EDA1-1898-4588-AC52-D7032EC32621}" dt="2021-10-26T18:27:17.753" v="0" actId="47"/>
        <pc:sldMkLst>
          <pc:docMk/>
          <pc:sldMk cId="2106836490" sldId="810"/>
        </pc:sldMkLst>
      </pc:sldChg>
      <pc:sldChg chg="del">
        <pc:chgData name="David Quigley" userId="b7ec41d0611c9278" providerId="LiveId" clId="{D343EDA1-1898-4588-AC52-D7032EC32621}" dt="2021-10-26T18:27:17.753" v="0" actId="47"/>
        <pc:sldMkLst>
          <pc:docMk/>
          <pc:sldMk cId="3235074374" sldId="854"/>
        </pc:sldMkLst>
      </pc:sldChg>
      <pc:sldChg chg="delSp modSp mod">
        <pc:chgData name="David Quigley" userId="b7ec41d0611c9278" providerId="LiveId" clId="{D343EDA1-1898-4588-AC52-D7032EC32621}" dt="2021-10-26T18:29:35.575" v="34" actId="20577"/>
        <pc:sldMkLst>
          <pc:docMk/>
          <pc:sldMk cId="329275456" sldId="909"/>
        </pc:sldMkLst>
        <pc:spChg chg="mod">
          <ac:chgData name="David Quigley" userId="b7ec41d0611c9278" providerId="LiveId" clId="{D343EDA1-1898-4588-AC52-D7032EC32621}" dt="2021-10-26T18:29:35.575" v="34" actId="20577"/>
          <ac:spMkLst>
            <pc:docMk/>
            <pc:sldMk cId="329275456" sldId="909"/>
            <ac:spMk id="6" creationId="{10CD91F3-EF7D-4A29-BDFD-FD0A81FD746C}"/>
          </ac:spMkLst>
        </pc:spChg>
        <pc:inkChg chg="del">
          <ac:chgData name="David Quigley" userId="b7ec41d0611c9278" providerId="LiveId" clId="{D343EDA1-1898-4588-AC52-D7032EC32621}" dt="2021-10-26T18:27:21.225" v="1" actId="478"/>
          <ac:inkMkLst>
            <pc:docMk/>
            <pc:sldMk cId="329275456" sldId="909"/>
            <ac:inkMk id="2" creationId="{93EB4337-931E-4BC1-9CA3-2AF87B5B4756}"/>
          </ac:inkMkLst>
        </pc:inkChg>
      </pc:sldChg>
      <pc:sldChg chg="del">
        <pc:chgData name="David Quigley" userId="b7ec41d0611c9278" providerId="LiveId" clId="{D343EDA1-1898-4588-AC52-D7032EC32621}" dt="2021-10-26T18:27:17.753" v="0" actId="47"/>
        <pc:sldMkLst>
          <pc:docMk/>
          <pc:sldMk cId="3571424989" sldId="913"/>
        </pc:sldMkLst>
      </pc:sldChg>
      <pc:sldChg chg="del">
        <pc:chgData name="David Quigley" userId="b7ec41d0611c9278" providerId="LiveId" clId="{D343EDA1-1898-4588-AC52-D7032EC32621}" dt="2021-10-26T18:27:17.753" v="0" actId="47"/>
        <pc:sldMkLst>
          <pc:docMk/>
          <pc:sldMk cId="2804113315" sldId="917"/>
        </pc:sldMkLst>
      </pc:sldChg>
      <pc:sldChg chg="del">
        <pc:chgData name="David Quigley" userId="b7ec41d0611c9278" providerId="LiveId" clId="{D343EDA1-1898-4588-AC52-D7032EC32621}" dt="2021-10-26T18:27:17.753" v="0" actId="47"/>
        <pc:sldMkLst>
          <pc:docMk/>
          <pc:sldMk cId="2068208377" sldId="918"/>
        </pc:sldMkLst>
      </pc:sldChg>
      <pc:sldChg chg="del">
        <pc:chgData name="David Quigley" userId="b7ec41d0611c9278" providerId="LiveId" clId="{D343EDA1-1898-4588-AC52-D7032EC32621}" dt="2021-10-26T18:27:17.753" v="0" actId="47"/>
        <pc:sldMkLst>
          <pc:docMk/>
          <pc:sldMk cId="4282891672" sldId="919"/>
        </pc:sldMkLst>
      </pc:sldChg>
      <pc:sldChg chg="del">
        <pc:chgData name="David Quigley" userId="b7ec41d0611c9278" providerId="LiveId" clId="{D343EDA1-1898-4588-AC52-D7032EC32621}" dt="2021-10-26T18:27:17.753" v="0" actId="47"/>
        <pc:sldMkLst>
          <pc:docMk/>
          <pc:sldMk cId="2175400634" sldId="921"/>
        </pc:sldMkLst>
      </pc:sldChg>
      <pc:sldChg chg="del">
        <pc:chgData name="David Quigley" userId="b7ec41d0611c9278" providerId="LiveId" clId="{D343EDA1-1898-4588-AC52-D7032EC32621}" dt="2021-10-26T18:27:17.753" v="0" actId="47"/>
        <pc:sldMkLst>
          <pc:docMk/>
          <pc:sldMk cId="2901661226" sldId="922"/>
        </pc:sldMkLst>
      </pc:sldChg>
      <pc:sldChg chg="del">
        <pc:chgData name="David Quigley" userId="b7ec41d0611c9278" providerId="LiveId" clId="{D343EDA1-1898-4588-AC52-D7032EC32621}" dt="2021-10-26T18:27:17.753" v="0" actId="47"/>
        <pc:sldMkLst>
          <pc:docMk/>
          <pc:sldMk cId="3707165351" sldId="925"/>
        </pc:sldMkLst>
      </pc:sldChg>
      <pc:sldChg chg="del">
        <pc:chgData name="David Quigley" userId="b7ec41d0611c9278" providerId="LiveId" clId="{D343EDA1-1898-4588-AC52-D7032EC32621}" dt="2021-10-26T18:27:17.753" v="0" actId="47"/>
        <pc:sldMkLst>
          <pc:docMk/>
          <pc:sldMk cId="1872316890" sldId="926"/>
        </pc:sldMkLst>
      </pc:sldChg>
      <pc:sldChg chg="del">
        <pc:chgData name="David Quigley" userId="b7ec41d0611c9278" providerId="LiveId" clId="{D343EDA1-1898-4588-AC52-D7032EC32621}" dt="2021-10-26T18:27:17.753" v="0" actId="47"/>
        <pc:sldMkLst>
          <pc:docMk/>
          <pc:sldMk cId="4278871319" sldId="927"/>
        </pc:sldMkLst>
      </pc:sldChg>
      <pc:sldChg chg="del">
        <pc:chgData name="David Quigley" userId="b7ec41d0611c9278" providerId="LiveId" clId="{D343EDA1-1898-4588-AC52-D7032EC32621}" dt="2021-10-26T18:27:17.753" v="0" actId="47"/>
        <pc:sldMkLst>
          <pc:docMk/>
          <pc:sldMk cId="893248495" sldId="928"/>
        </pc:sldMkLst>
      </pc:sldChg>
      <pc:sldChg chg="del">
        <pc:chgData name="David Quigley" userId="b7ec41d0611c9278" providerId="LiveId" clId="{D343EDA1-1898-4588-AC52-D7032EC32621}" dt="2021-10-26T18:27:17.753" v="0" actId="47"/>
        <pc:sldMkLst>
          <pc:docMk/>
          <pc:sldMk cId="2028049338" sldId="929"/>
        </pc:sldMkLst>
      </pc:sldChg>
      <pc:sldChg chg="del">
        <pc:chgData name="David Quigley" userId="b7ec41d0611c9278" providerId="LiveId" clId="{D343EDA1-1898-4588-AC52-D7032EC32621}" dt="2021-10-26T18:27:17.753" v="0" actId="47"/>
        <pc:sldMkLst>
          <pc:docMk/>
          <pc:sldMk cId="3277781324" sldId="930"/>
        </pc:sldMkLst>
      </pc:sldChg>
      <pc:sldChg chg="del">
        <pc:chgData name="David Quigley" userId="b7ec41d0611c9278" providerId="LiveId" clId="{D343EDA1-1898-4588-AC52-D7032EC32621}" dt="2021-10-26T18:27:17.753" v="0" actId="47"/>
        <pc:sldMkLst>
          <pc:docMk/>
          <pc:sldMk cId="3655527628" sldId="931"/>
        </pc:sldMkLst>
      </pc:sldChg>
      <pc:sldChg chg="del">
        <pc:chgData name="David Quigley" userId="b7ec41d0611c9278" providerId="LiveId" clId="{D343EDA1-1898-4588-AC52-D7032EC32621}" dt="2021-10-26T18:27:17.753" v="0" actId="47"/>
        <pc:sldMkLst>
          <pc:docMk/>
          <pc:sldMk cId="2171117938" sldId="933"/>
        </pc:sldMkLst>
      </pc:sldChg>
      <pc:sldChg chg="add">
        <pc:chgData name="David Quigley" userId="b7ec41d0611c9278" providerId="LiveId" clId="{D343EDA1-1898-4588-AC52-D7032EC32621}" dt="2021-10-26T18:29:14.642" v="31"/>
        <pc:sldMkLst>
          <pc:docMk/>
          <pc:sldMk cId="306498053" sldId="934"/>
        </pc:sldMkLst>
      </pc:sldChg>
      <pc:sldChg chg="del">
        <pc:chgData name="David Quigley" userId="b7ec41d0611c9278" providerId="LiveId" clId="{D343EDA1-1898-4588-AC52-D7032EC32621}" dt="2021-10-26T18:27:17.753" v="0" actId="47"/>
        <pc:sldMkLst>
          <pc:docMk/>
          <pc:sldMk cId="757807587" sldId="934"/>
        </pc:sldMkLst>
      </pc:sldChg>
      <pc:sldChg chg="del">
        <pc:chgData name="David Quigley" userId="b7ec41d0611c9278" providerId="LiveId" clId="{D343EDA1-1898-4588-AC52-D7032EC32621}" dt="2021-10-26T18:27:17.753" v="0" actId="47"/>
        <pc:sldMkLst>
          <pc:docMk/>
          <pc:sldMk cId="2076410881" sldId="935"/>
        </pc:sldMkLst>
      </pc:sldChg>
      <pc:sldChg chg="add">
        <pc:chgData name="David Quigley" userId="b7ec41d0611c9278" providerId="LiveId" clId="{D343EDA1-1898-4588-AC52-D7032EC32621}" dt="2021-10-26T18:29:14.642" v="31"/>
        <pc:sldMkLst>
          <pc:docMk/>
          <pc:sldMk cId="3957987272" sldId="935"/>
        </pc:sldMkLst>
      </pc:sldChg>
      <pc:sldChg chg="del">
        <pc:chgData name="David Quigley" userId="b7ec41d0611c9278" providerId="LiveId" clId="{D343EDA1-1898-4588-AC52-D7032EC32621}" dt="2021-10-26T18:27:17.753" v="0" actId="47"/>
        <pc:sldMkLst>
          <pc:docMk/>
          <pc:sldMk cId="134049269" sldId="936"/>
        </pc:sldMkLst>
      </pc:sldChg>
      <pc:sldChg chg="modSp add mod">
        <pc:chgData name="David Quigley" userId="b7ec41d0611c9278" providerId="LiveId" clId="{D343EDA1-1898-4588-AC52-D7032EC32621}" dt="2021-10-26T18:33:36.192" v="105" actId="20577"/>
        <pc:sldMkLst>
          <pc:docMk/>
          <pc:sldMk cId="3209753158" sldId="936"/>
        </pc:sldMkLst>
        <pc:spChg chg="mod">
          <ac:chgData name="David Quigley" userId="b7ec41d0611c9278" providerId="LiveId" clId="{D343EDA1-1898-4588-AC52-D7032EC32621}" dt="2021-10-26T18:33:36.192" v="105" actId="20577"/>
          <ac:spMkLst>
            <pc:docMk/>
            <pc:sldMk cId="3209753158" sldId="936"/>
            <ac:spMk id="47" creationId="{242476B9-B741-4CF0-9BB1-DAE52AD2A19B}"/>
          </ac:spMkLst>
        </pc:spChg>
      </pc:sldChg>
      <pc:sldChg chg="del">
        <pc:chgData name="David Quigley" userId="b7ec41d0611c9278" providerId="LiveId" clId="{D343EDA1-1898-4588-AC52-D7032EC32621}" dt="2021-10-26T18:27:17.753" v="0" actId="47"/>
        <pc:sldMkLst>
          <pc:docMk/>
          <pc:sldMk cId="489097035" sldId="937"/>
        </pc:sldMkLst>
      </pc:sldChg>
      <pc:sldChg chg="del">
        <pc:chgData name="David Quigley" userId="b7ec41d0611c9278" providerId="LiveId" clId="{D343EDA1-1898-4588-AC52-D7032EC32621}" dt="2021-10-26T18:27:17.753" v="0" actId="47"/>
        <pc:sldMkLst>
          <pc:docMk/>
          <pc:sldMk cId="51286076" sldId="938"/>
        </pc:sldMkLst>
      </pc:sldChg>
      <pc:sldChg chg="add">
        <pc:chgData name="David Quigley" userId="b7ec41d0611c9278" providerId="LiveId" clId="{D343EDA1-1898-4588-AC52-D7032EC32621}" dt="2021-10-26T18:30:00.509" v="35"/>
        <pc:sldMkLst>
          <pc:docMk/>
          <pc:sldMk cId="52462714" sldId="939"/>
        </pc:sldMkLst>
      </pc:sldChg>
      <pc:sldChg chg="del">
        <pc:chgData name="David Quigley" userId="b7ec41d0611c9278" providerId="LiveId" clId="{D343EDA1-1898-4588-AC52-D7032EC32621}" dt="2021-10-26T18:27:17.753" v="0" actId="47"/>
        <pc:sldMkLst>
          <pc:docMk/>
          <pc:sldMk cId="709278038" sldId="939"/>
        </pc:sldMkLst>
      </pc:sldChg>
      <pc:sldChg chg="del">
        <pc:chgData name="David Quigley" userId="b7ec41d0611c9278" providerId="LiveId" clId="{D343EDA1-1898-4588-AC52-D7032EC32621}" dt="2021-10-26T18:27:17.753" v="0" actId="47"/>
        <pc:sldMkLst>
          <pc:docMk/>
          <pc:sldMk cId="1854983142" sldId="940"/>
        </pc:sldMkLst>
      </pc:sldChg>
      <pc:sldChg chg="add">
        <pc:chgData name="David Quigley" userId="b7ec41d0611c9278" providerId="LiveId" clId="{D343EDA1-1898-4588-AC52-D7032EC32621}" dt="2021-10-26T18:30:00.509" v="35"/>
        <pc:sldMkLst>
          <pc:docMk/>
          <pc:sldMk cId="2292916928" sldId="940"/>
        </pc:sldMkLst>
      </pc:sldChg>
      <pc:sldChg chg="addSp delSp add mod">
        <pc:chgData name="David Quigley" userId="b7ec41d0611c9278" providerId="LiveId" clId="{D343EDA1-1898-4588-AC52-D7032EC32621}" dt="2021-10-26T23:10:21.891" v="322"/>
        <pc:sldMkLst>
          <pc:docMk/>
          <pc:sldMk cId="1904235366" sldId="941"/>
        </pc:sldMkLst>
        <pc:inkChg chg="del">
          <ac:chgData name="David Quigley" userId="b7ec41d0611c9278" providerId="LiveId" clId="{D343EDA1-1898-4588-AC52-D7032EC32621}" dt="2021-10-26T18:39:40.126" v="179" actId="478"/>
          <ac:inkMkLst>
            <pc:docMk/>
            <pc:sldMk cId="1904235366" sldId="941"/>
            <ac:inkMk id="5" creationId="{B0CCACD9-6737-4F60-AC4F-E991A16B36C5}"/>
          </ac:inkMkLst>
        </pc:inkChg>
        <pc:inkChg chg="add">
          <ac:chgData name="David Quigley" userId="b7ec41d0611c9278" providerId="LiveId" clId="{D343EDA1-1898-4588-AC52-D7032EC32621}" dt="2021-10-26T23:10:21.891" v="322"/>
          <ac:inkMkLst>
            <pc:docMk/>
            <pc:sldMk cId="1904235366" sldId="941"/>
            <ac:inkMk id="5" creationId="{C35D4838-5B60-4052-B303-C4DDD324778D}"/>
          </ac:inkMkLst>
        </pc:inkChg>
      </pc:sldChg>
      <pc:sldChg chg="del">
        <pc:chgData name="David Quigley" userId="b7ec41d0611c9278" providerId="LiveId" clId="{D343EDA1-1898-4588-AC52-D7032EC32621}" dt="2021-10-26T18:27:17.753" v="0" actId="47"/>
        <pc:sldMkLst>
          <pc:docMk/>
          <pc:sldMk cId="1934951724" sldId="941"/>
        </pc:sldMkLst>
      </pc:sldChg>
      <pc:sldChg chg="del">
        <pc:chgData name="David Quigley" userId="b7ec41d0611c9278" providerId="LiveId" clId="{D343EDA1-1898-4588-AC52-D7032EC32621}" dt="2021-10-26T18:27:17.753" v="0" actId="47"/>
        <pc:sldMkLst>
          <pc:docMk/>
          <pc:sldMk cId="359895483" sldId="942"/>
        </pc:sldMkLst>
      </pc:sldChg>
      <pc:sldChg chg="add">
        <pc:chgData name="David Quigley" userId="b7ec41d0611c9278" providerId="LiveId" clId="{D343EDA1-1898-4588-AC52-D7032EC32621}" dt="2021-10-26T18:30:00.509" v="35"/>
        <pc:sldMkLst>
          <pc:docMk/>
          <pc:sldMk cId="2466543249" sldId="942"/>
        </pc:sldMkLst>
      </pc:sldChg>
      <pc:sldChg chg="add">
        <pc:chgData name="David Quigley" userId="b7ec41d0611c9278" providerId="LiveId" clId="{D343EDA1-1898-4588-AC52-D7032EC32621}" dt="2021-10-26T18:30:00.509" v="35"/>
        <pc:sldMkLst>
          <pc:docMk/>
          <pc:sldMk cId="748211542" sldId="943"/>
        </pc:sldMkLst>
      </pc:sldChg>
      <pc:sldChg chg="del">
        <pc:chgData name="David Quigley" userId="b7ec41d0611c9278" providerId="LiveId" clId="{D343EDA1-1898-4588-AC52-D7032EC32621}" dt="2021-10-26T18:27:17.753" v="0" actId="47"/>
        <pc:sldMkLst>
          <pc:docMk/>
          <pc:sldMk cId="3911836519" sldId="943"/>
        </pc:sldMkLst>
      </pc:sldChg>
      <pc:sldChg chg="del">
        <pc:chgData name="David Quigley" userId="b7ec41d0611c9278" providerId="LiveId" clId="{D343EDA1-1898-4588-AC52-D7032EC32621}" dt="2021-10-26T18:27:17.753" v="0" actId="47"/>
        <pc:sldMkLst>
          <pc:docMk/>
          <pc:sldMk cId="80303433" sldId="944"/>
        </pc:sldMkLst>
      </pc:sldChg>
      <pc:sldChg chg="delSp add mod">
        <pc:chgData name="David Quigley" userId="b7ec41d0611c9278" providerId="LiveId" clId="{D343EDA1-1898-4588-AC52-D7032EC32621}" dt="2021-10-26T18:42:39.542" v="180" actId="478"/>
        <pc:sldMkLst>
          <pc:docMk/>
          <pc:sldMk cId="907381878" sldId="944"/>
        </pc:sldMkLst>
        <pc:inkChg chg="del">
          <ac:chgData name="David Quigley" userId="b7ec41d0611c9278" providerId="LiveId" clId="{D343EDA1-1898-4588-AC52-D7032EC32621}" dt="2021-10-26T18:42:39.542" v="180" actId="478"/>
          <ac:inkMkLst>
            <pc:docMk/>
            <pc:sldMk cId="907381878" sldId="944"/>
            <ac:inkMk id="5" creationId="{40AA337F-EA6E-4A5B-B5E9-4E1CA86B434C}"/>
          </ac:inkMkLst>
        </pc:inkChg>
      </pc:sldChg>
      <pc:sldChg chg="modSp new mod">
        <pc:chgData name="David Quigley" userId="b7ec41d0611c9278" providerId="LiveId" clId="{D343EDA1-1898-4588-AC52-D7032EC32621}" dt="2021-10-26T18:31:19.092" v="65" actId="20577"/>
        <pc:sldMkLst>
          <pc:docMk/>
          <pc:sldMk cId="2689561108" sldId="945"/>
        </pc:sldMkLst>
        <pc:spChg chg="mod">
          <ac:chgData name="David Quigley" userId="b7ec41d0611c9278" providerId="LiveId" clId="{D343EDA1-1898-4588-AC52-D7032EC32621}" dt="2021-10-26T18:31:19.092" v="65" actId="20577"/>
          <ac:spMkLst>
            <pc:docMk/>
            <pc:sldMk cId="2689561108" sldId="945"/>
            <ac:spMk id="2" creationId="{1EDD9DBF-6FC7-49DE-8E43-25023C8596B0}"/>
          </ac:spMkLst>
        </pc:spChg>
      </pc:sldChg>
      <pc:sldChg chg="del">
        <pc:chgData name="David Quigley" userId="b7ec41d0611c9278" providerId="LiveId" clId="{D343EDA1-1898-4588-AC52-D7032EC32621}" dt="2021-10-26T18:27:17.753" v="0" actId="47"/>
        <pc:sldMkLst>
          <pc:docMk/>
          <pc:sldMk cId="4019273265" sldId="945"/>
        </pc:sldMkLst>
      </pc:sldChg>
      <pc:sldChg chg="del">
        <pc:chgData name="David Quigley" userId="b7ec41d0611c9278" providerId="LiveId" clId="{D343EDA1-1898-4588-AC52-D7032EC32621}" dt="2021-10-26T18:27:17.753" v="0" actId="47"/>
        <pc:sldMkLst>
          <pc:docMk/>
          <pc:sldMk cId="675720089" sldId="946"/>
        </pc:sldMkLst>
      </pc:sldChg>
      <pc:sldChg chg="addSp modSp add mod">
        <pc:chgData name="David Quigley" userId="b7ec41d0611c9278" providerId="LiveId" clId="{D343EDA1-1898-4588-AC52-D7032EC32621}" dt="2021-10-26T18:35:26.109" v="145" actId="1076"/>
        <pc:sldMkLst>
          <pc:docMk/>
          <pc:sldMk cId="3299769914" sldId="946"/>
        </pc:sldMkLst>
        <pc:spChg chg="add mod">
          <ac:chgData name="David Quigley" userId="b7ec41d0611c9278" providerId="LiveId" clId="{D343EDA1-1898-4588-AC52-D7032EC32621}" dt="2021-10-26T18:35:00.842" v="129" actId="20577"/>
          <ac:spMkLst>
            <pc:docMk/>
            <pc:sldMk cId="3299769914" sldId="946"/>
            <ac:spMk id="7" creationId="{7CD2EA51-FC50-4180-BD18-D702FA1C9EAF}"/>
          </ac:spMkLst>
        </pc:spChg>
        <pc:spChg chg="add mod">
          <ac:chgData name="David Quigley" userId="b7ec41d0611c9278" providerId="LiveId" clId="{D343EDA1-1898-4588-AC52-D7032EC32621}" dt="2021-10-26T18:35:26.109" v="145" actId="1076"/>
          <ac:spMkLst>
            <pc:docMk/>
            <pc:sldMk cId="3299769914" sldId="946"/>
            <ac:spMk id="34" creationId="{9771E9DE-02D7-4873-BD89-7315E5425EED}"/>
          </ac:spMkLst>
        </pc:spChg>
        <pc:spChg chg="add mod">
          <ac:chgData name="David Quigley" userId="b7ec41d0611c9278" providerId="LiveId" clId="{D343EDA1-1898-4588-AC52-D7032EC32621}" dt="2021-10-26T18:35:21.292" v="144" actId="20577"/>
          <ac:spMkLst>
            <pc:docMk/>
            <pc:sldMk cId="3299769914" sldId="946"/>
            <ac:spMk id="35" creationId="{9731705C-38D6-4437-9851-14DA1AE99815}"/>
          </ac:spMkLst>
        </pc:spChg>
      </pc:sldChg>
      <pc:sldChg chg="add">
        <pc:chgData name="David Quigley" userId="b7ec41d0611c9278" providerId="LiveId" clId="{D343EDA1-1898-4588-AC52-D7032EC32621}" dt="2021-10-26T18:47:51.900" v="186"/>
        <pc:sldMkLst>
          <pc:docMk/>
          <pc:sldMk cId="1911441144" sldId="947"/>
        </pc:sldMkLst>
      </pc:sldChg>
      <pc:sldChg chg="del">
        <pc:chgData name="David Quigley" userId="b7ec41d0611c9278" providerId="LiveId" clId="{D343EDA1-1898-4588-AC52-D7032EC32621}" dt="2021-10-26T18:27:17.753" v="0" actId="47"/>
        <pc:sldMkLst>
          <pc:docMk/>
          <pc:sldMk cId="2413868435" sldId="947"/>
        </pc:sldMkLst>
      </pc:sldChg>
      <pc:sldChg chg="delSp add mod">
        <pc:chgData name="David Quigley" userId="b7ec41d0611c9278" providerId="LiveId" clId="{D343EDA1-1898-4588-AC52-D7032EC32621}" dt="2021-10-26T18:54:57.172" v="283" actId="478"/>
        <pc:sldMkLst>
          <pc:docMk/>
          <pc:sldMk cId="3330169905" sldId="948"/>
        </pc:sldMkLst>
        <pc:inkChg chg="del">
          <ac:chgData name="David Quigley" userId="b7ec41d0611c9278" providerId="LiveId" clId="{D343EDA1-1898-4588-AC52-D7032EC32621}" dt="2021-10-26T18:54:57.172" v="283" actId="478"/>
          <ac:inkMkLst>
            <pc:docMk/>
            <pc:sldMk cId="3330169905" sldId="948"/>
            <ac:inkMk id="2" creationId="{432E5B31-FA7A-493D-81AC-A16A67D07A6D}"/>
          </ac:inkMkLst>
        </pc:inkChg>
      </pc:sldChg>
      <pc:sldChg chg="add">
        <pc:chgData name="David Quigley" userId="b7ec41d0611c9278" providerId="LiveId" clId="{D343EDA1-1898-4588-AC52-D7032EC32621}" dt="2021-10-26T18:47:51.900" v="186"/>
        <pc:sldMkLst>
          <pc:docMk/>
          <pc:sldMk cId="154636239" sldId="949"/>
        </pc:sldMkLst>
      </pc:sldChg>
      <pc:sldChg chg="add">
        <pc:chgData name="David Quigley" userId="b7ec41d0611c9278" providerId="LiveId" clId="{D343EDA1-1898-4588-AC52-D7032EC32621}" dt="2021-10-26T18:47:51.900" v="186"/>
        <pc:sldMkLst>
          <pc:docMk/>
          <pc:sldMk cId="685227601" sldId="950"/>
        </pc:sldMkLst>
      </pc:sldChg>
      <pc:sldChg chg="delSp add mod">
        <pc:chgData name="David Quigley" userId="b7ec41d0611c9278" providerId="LiveId" clId="{D343EDA1-1898-4588-AC52-D7032EC32621}" dt="2021-10-26T18:55:11.715" v="284" actId="478"/>
        <pc:sldMkLst>
          <pc:docMk/>
          <pc:sldMk cId="1377022223" sldId="951"/>
        </pc:sldMkLst>
        <pc:inkChg chg="del">
          <ac:chgData name="David Quigley" userId="b7ec41d0611c9278" providerId="LiveId" clId="{D343EDA1-1898-4588-AC52-D7032EC32621}" dt="2021-10-26T18:55:11.715" v="284" actId="478"/>
          <ac:inkMkLst>
            <pc:docMk/>
            <pc:sldMk cId="1377022223" sldId="951"/>
            <ac:inkMk id="4" creationId="{C9B5468C-CF6C-435C-B630-25EB7DE577F7}"/>
          </ac:inkMkLst>
        </pc:inkChg>
      </pc:sldChg>
      <pc:sldChg chg="delSp add mod">
        <pc:chgData name="David Quigley" userId="b7ec41d0611c9278" providerId="LiveId" clId="{D343EDA1-1898-4588-AC52-D7032EC32621}" dt="2021-10-26T18:55:23.916" v="285" actId="478"/>
        <pc:sldMkLst>
          <pc:docMk/>
          <pc:sldMk cId="2483368725" sldId="952"/>
        </pc:sldMkLst>
        <pc:inkChg chg="del">
          <ac:chgData name="David Quigley" userId="b7ec41d0611c9278" providerId="LiveId" clId="{D343EDA1-1898-4588-AC52-D7032EC32621}" dt="2021-10-26T18:55:23.916" v="285" actId="478"/>
          <ac:inkMkLst>
            <pc:docMk/>
            <pc:sldMk cId="2483368725" sldId="952"/>
            <ac:inkMk id="5" creationId="{6B5AD46C-822C-4890-B707-6726ED17D667}"/>
          </ac:inkMkLst>
        </pc:inkChg>
      </pc:sldChg>
      <pc:sldChg chg="addSp add">
        <pc:chgData name="David Quigley" userId="b7ec41d0611c9278" providerId="LiveId" clId="{D343EDA1-1898-4588-AC52-D7032EC32621}" dt="2021-10-28T23:10:15.333" v="2202"/>
        <pc:sldMkLst>
          <pc:docMk/>
          <pc:sldMk cId="2625926529" sldId="953"/>
        </pc:sldMkLst>
        <pc:inkChg chg="add">
          <ac:chgData name="David Quigley" userId="b7ec41d0611c9278" providerId="LiveId" clId="{D343EDA1-1898-4588-AC52-D7032EC32621}" dt="2021-10-28T23:10:15.333" v="2202"/>
          <ac:inkMkLst>
            <pc:docMk/>
            <pc:sldMk cId="2625926529" sldId="953"/>
            <ac:inkMk id="5" creationId="{E129D4F1-6281-43C8-83EA-781DE3F81118}"/>
          </ac:inkMkLst>
        </pc:inkChg>
      </pc:sldChg>
      <pc:sldChg chg="addSp add">
        <pc:chgData name="David Quigley" userId="b7ec41d0611c9278" providerId="LiveId" clId="{D343EDA1-1898-4588-AC52-D7032EC32621}" dt="2021-10-28T23:10:15.333" v="2202"/>
        <pc:sldMkLst>
          <pc:docMk/>
          <pc:sldMk cId="1510000047" sldId="954"/>
        </pc:sldMkLst>
        <pc:inkChg chg="add">
          <ac:chgData name="David Quigley" userId="b7ec41d0611c9278" providerId="LiveId" clId="{D343EDA1-1898-4588-AC52-D7032EC32621}" dt="2021-10-28T23:10:15.333" v="2202"/>
          <ac:inkMkLst>
            <pc:docMk/>
            <pc:sldMk cId="1510000047" sldId="954"/>
            <ac:inkMk id="5" creationId="{9BCAF825-5516-4278-BB0B-98AE9629E608}"/>
          </ac:inkMkLst>
        </pc:inkChg>
      </pc:sldChg>
      <pc:sldChg chg="addSp delSp add mod">
        <pc:chgData name="David Quigley" userId="b7ec41d0611c9278" providerId="LiveId" clId="{D343EDA1-1898-4588-AC52-D7032EC32621}" dt="2021-10-28T23:10:15.333" v="2202"/>
        <pc:sldMkLst>
          <pc:docMk/>
          <pc:sldMk cId="2743237030" sldId="955"/>
        </pc:sldMkLst>
        <pc:inkChg chg="del">
          <ac:chgData name="David Quigley" userId="b7ec41d0611c9278" providerId="LiveId" clId="{D343EDA1-1898-4588-AC52-D7032EC32621}" dt="2021-10-26T18:55:34.888" v="286" actId="478"/>
          <ac:inkMkLst>
            <pc:docMk/>
            <pc:sldMk cId="2743237030" sldId="955"/>
            <ac:inkMk id="5" creationId="{AFC3A040-D6F9-4274-B42A-10FDD5509998}"/>
          </ac:inkMkLst>
        </pc:inkChg>
        <pc:inkChg chg="add">
          <ac:chgData name="David Quigley" userId="b7ec41d0611c9278" providerId="LiveId" clId="{D343EDA1-1898-4588-AC52-D7032EC32621}" dt="2021-10-28T23:10:15.333" v="2202"/>
          <ac:inkMkLst>
            <pc:docMk/>
            <pc:sldMk cId="2743237030" sldId="955"/>
            <ac:inkMk id="5" creationId="{DF80D3E9-8516-4DEE-9C02-8DAFD8973240}"/>
          </ac:inkMkLst>
        </pc:inkChg>
      </pc:sldChg>
      <pc:sldChg chg="delSp add del mod">
        <pc:chgData name="David Quigley" userId="b7ec41d0611c9278" providerId="LiveId" clId="{D343EDA1-1898-4588-AC52-D7032EC32621}" dt="2021-11-04T16:38:47.384" v="2203" actId="47"/>
        <pc:sldMkLst>
          <pc:docMk/>
          <pc:sldMk cId="3059074752" sldId="956"/>
        </pc:sldMkLst>
        <pc:inkChg chg="del">
          <ac:chgData name="David Quigley" userId="b7ec41d0611c9278" providerId="LiveId" clId="{D343EDA1-1898-4588-AC52-D7032EC32621}" dt="2021-10-26T18:55:50.523" v="288" actId="478"/>
          <ac:inkMkLst>
            <pc:docMk/>
            <pc:sldMk cId="3059074752" sldId="956"/>
            <ac:inkMk id="5" creationId="{6B201507-DDF3-43D7-A193-387F0BE5EE50}"/>
          </ac:inkMkLst>
        </pc:inkChg>
      </pc:sldChg>
      <pc:sldChg chg="delSp add del mod">
        <pc:chgData name="David Quigley" userId="b7ec41d0611c9278" providerId="LiveId" clId="{D343EDA1-1898-4588-AC52-D7032EC32621}" dt="2021-11-04T16:38:47.384" v="2203" actId="47"/>
        <pc:sldMkLst>
          <pc:docMk/>
          <pc:sldMk cId="485308378" sldId="957"/>
        </pc:sldMkLst>
        <pc:inkChg chg="del">
          <ac:chgData name="David Quigley" userId="b7ec41d0611c9278" providerId="LiveId" clId="{D343EDA1-1898-4588-AC52-D7032EC32621}" dt="2021-10-26T18:55:57.989" v="289" actId="478"/>
          <ac:inkMkLst>
            <pc:docMk/>
            <pc:sldMk cId="485308378" sldId="957"/>
            <ac:inkMk id="5" creationId="{D6F62542-BBFA-418F-9741-C99002FE8FAE}"/>
          </ac:inkMkLst>
        </pc:inkChg>
      </pc:sldChg>
      <pc:sldChg chg="delSp add del mod">
        <pc:chgData name="David Quigley" userId="b7ec41d0611c9278" providerId="LiveId" clId="{D343EDA1-1898-4588-AC52-D7032EC32621}" dt="2021-11-04T16:38:47.384" v="2203" actId="47"/>
        <pc:sldMkLst>
          <pc:docMk/>
          <pc:sldMk cId="399563723" sldId="958"/>
        </pc:sldMkLst>
        <pc:inkChg chg="del">
          <ac:chgData name="David Quigley" userId="b7ec41d0611c9278" providerId="LiveId" clId="{D343EDA1-1898-4588-AC52-D7032EC32621}" dt="2021-10-26T18:56:08.563" v="290" actId="478"/>
          <ac:inkMkLst>
            <pc:docMk/>
            <pc:sldMk cId="399563723" sldId="958"/>
            <ac:inkMk id="4" creationId="{5F58ABEA-4635-4E70-B69D-04F13E53CD7B}"/>
          </ac:inkMkLst>
        </pc:inkChg>
      </pc:sldChg>
      <pc:sldChg chg="delSp add del mod">
        <pc:chgData name="David Quigley" userId="b7ec41d0611c9278" providerId="LiveId" clId="{D343EDA1-1898-4588-AC52-D7032EC32621}" dt="2021-11-04T16:38:47.384" v="2203" actId="47"/>
        <pc:sldMkLst>
          <pc:docMk/>
          <pc:sldMk cId="962071890" sldId="959"/>
        </pc:sldMkLst>
        <pc:inkChg chg="del">
          <ac:chgData name="David Quigley" userId="b7ec41d0611c9278" providerId="LiveId" clId="{D343EDA1-1898-4588-AC52-D7032EC32621}" dt="2021-10-26T18:56:19.384" v="291" actId="478"/>
          <ac:inkMkLst>
            <pc:docMk/>
            <pc:sldMk cId="962071890" sldId="959"/>
            <ac:inkMk id="5" creationId="{2284C6FE-C13C-4C76-8DC6-F485D61D9484}"/>
          </ac:inkMkLst>
        </pc:inkChg>
      </pc:sldChg>
      <pc:sldChg chg="add del">
        <pc:chgData name="David Quigley" userId="b7ec41d0611c9278" providerId="LiveId" clId="{D343EDA1-1898-4588-AC52-D7032EC32621}" dt="2021-11-04T16:38:47.384" v="2203" actId="47"/>
        <pc:sldMkLst>
          <pc:docMk/>
          <pc:sldMk cId="2085731494" sldId="960"/>
        </pc:sldMkLst>
      </pc:sldChg>
      <pc:sldChg chg="add del">
        <pc:chgData name="David Quigley" userId="b7ec41d0611c9278" providerId="LiveId" clId="{D343EDA1-1898-4588-AC52-D7032EC32621}" dt="2021-11-04T16:38:47.384" v="2203" actId="47"/>
        <pc:sldMkLst>
          <pc:docMk/>
          <pc:sldMk cId="1390539291" sldId="961"/>
        </pc:sldMkLst>
      </pc:sldChg>
      <pc:sldChg chg="delSp add del mod">
        <pc:chgData name="David Quigley" userId="b7ec41d0611c9278" providerId="LiveId" clId="{D343EDA1-1898-4588-AC52-D7032EC32621}" dt="2021-11-04T16:38:47.384" v="2203" actId="47"/>
        <pc:sldMkLst>
          <pc:docMk/>
          <pc:sldMk cId="911121120" sldId="962"/>
        </pc:sldMkLst>
        <pc:inkChg chg="del">
          <ac:chgData name="David Quigley" userId="b7ec41d0611c9278" providerId="LiveId" clId="{D343EDA1-1898-4588-AC52-D7032EC32621}" dt="2021-10-26T18:56:26.571" v="292" actId="478"/>
          <ac:inkMkLst>
            <pc:docMk/>
            <pc:sldMk cId="911121120" sldId="962"/>
            <ac:inkMk id="5" creationId="{C58F50D5-E870-45D8-B147-D619516A0CC4}"/>
          </ac:inkMkLst>
        </pc:inkChg>
      </pc:sldChg>
      <pc:sldChg chg="add del">
        <pc:chgData name="David Quigley" userId="b7ec41d0611c9278" providerId="LiveId" clId="{D343EDA1-1898-4588-AC52-D7032EC32621}" dt="2021-11-04T16:38:47.384" v="2203" actId="47"/>
        <pc:sldMkLst>
          <pc:docMk/>
          <pc:sldMk cId="156045425" sldId="963"/>
        </pc:sldMkLst>
      </pc:sldChg>
      <pc:sldChg chg="add del">
        <pc:chgData name="David Quigley" userId="b7ec41d0611c9278" providerId="LiveId" clId="{D343EDA1-1898-4588-AC52-D7032EC32621}" dt="2021-11-04T16:38:47.384" v="2203" actId="47"/>
        <pc:sldMkLst>
          <pc:docMk/>
          <pc:sldMk cId="1603836768" sldId="964"/>
        </pc:sldMkLst>
      </pc:sldChg>
      <pc:sldChg chg="add del">
        <pc:chgData name="David Quigley" userId="b7ec41d0611c9278" providerId="LiveId" clId="{D343EDA1-1898-4588-AC52-D7032EC32621}" dt="2021-11-04T16:38:47.384" v="2203" actId="47"/>
        <pc:sldMkLst>
          <pc:docMk/>
          <pc:sldMk cId="865875968" sldId="965"/>
        </pc:sldMkLst>
      </pc:sldChg>
      <pc:sldChg chg="add del">
        <pc:chgData name="David Quigley" userId="b7ec41d0611c9278" providerId="LiveId" clId="{D343EDA1-1898-4588-AC52-D7032EC32621}" dt="2021-11-04T16:38:47.384" v="2203" actId="47"/>
        <pc:sldMkLst>
          <pc:docMk/>
          <pc:sldMk cId="547462041" sldId="966"/>
        </pc:sldMkLst>
      </pc:sldChg>
      <pc:sldChg chg="add del">
        <pc:chgData name="David Quigley" userId="b7ec41d0611c9278" providerId="LiveId" clId="{D343EDA1-1898-4588-AC52-D7032EC32621}" dt="2021-11-04T16:38:47.384" v="2203" actId="47"/>
        <pc:sldMkLst>
          <pc:docMk/>
          <pc:sldMk cId="3553372528" sldId="967"/>
        </pc:sldMkLst>
      </pc:sldChg>
      <pc:sldChg chg="delSp modSp add del mod">
        <pc:chgData name="David Quigley" userId="b7ec41d0611c9278" providerId="LiveId" clId="{D343EDA1-1898-4588-AC52-D7032EC32621}" dt="2021-11-04T16:38:47.384" v="2203" actId="47"/>
        <pc:sldMkLst>
          <pc:docMk/>
          <pc:sldMk cId="2452775585" sldId="968"/>
        </pc:sldMkLst>
        <pc:picChg chg="mod">
          <ac:chgData name="David Quigley" userId="b7ec41d0611c9278" providerId="LiveId" clId="{D343EDA1-1898-4588-AC52-D7032EC32621}" dt="2021-10-26T18:56:37.700" v="294" actId="1076"/>
          <ac:picMkLst>
            <pc:docMk/>
            <pc:sldMk cId="2452775585" sldId="968"/>
            <ac:picMk id="4" creationId="{7F5497FA-F5A6-486B-A634-04DAC0EE9111}"/>
          </ac:picMkLst>
        </pc:picChg>
        <pc:inkChg chg="del">
          <ac:chgData name="David Quigley" userId="b7ec41d0611c9278" providerId="LiveId" clId="{D343EDA1-1898-4588-AC52-D7032EC32621}" dt="2021-10-26T18:56:39.341" v="295" actId="478"/>
          <ac:inkMkLst>
            <pc:docMk/>
            <pc:sldMk cId="2452775585" sldId="968"/>
            <ac:inkMk id="5" creationId="{FB9A3D90-0D81-441C-8407-3B6A80212F03}"/>
          </ac:inkMkLst>
        </pc:inkChg>
      </pc:sldChg>
      <pc:sldChg chg="delSp add del mod">
        <pc:chgData name="David Quigley" userId="b7ec41d0611c9278" providerId="LiveId" clId="{D343EDA1-1898-4588-AC52-D7032EC32621}" dt="2021-11-04T16:38:47.384" v="2203" actId="47"/>
        <pc:sldMkLst>
          <pc:docMk/>
          <pc:sldMk cId="3381811101" sldId="969"/>
        </pc:sldMkLst>
        <pc:inkChg chg="del">
          <ac:chgData name="David Quigley" userId="b7ec41d0611c9278" providerId="LiveId" clId="{D343EDA1-1898-4588-AC52-D7032EC32621}" dt="2021-10-26T18:57:40.426" v="296" actId="478"/>
          <ac:inkMkLst>
            <pc:docMk/>
            <pc:sldMk cId="3381811101" sldId="969"/>
            <ac:inkMk id="5" creationId="{C14722F1-6178-4680-856B-C32AE009861F}"/>
          </ac:inkMkLst>
        </pc:inkChg>
      </pc:sldChg>
      <pc:sldChg chg="delSp add del mod">
        <pc:chgData name="David Quigley" userId="b7ec41d0611c9278" providerId="LiveId" clId="{D343EDA1-1898-4588-AC52-D7032EC32621}" dt="2021-11-04T16:38:47.384" v="2203" actId="47"/>
        <pc:sldMkLst>
          <pc:docMk/>
          <pc:sldMk cId="436439623" sldId="970"/>
        </pc:sldMkLst>
        <pc:inkChg chg="del">
          <ac:chgData name="David Quigley" userId="b7ec41d0611c9278" providerId="LiveId" clId="{D343EDA1-1898-4588-AC52-D7032EC32621}" dt="2021-10-26T18:57:47.025" v="297" actId="478"/>
          <ac:inkMkLst>
            <pc:docMk/>
            <pc:sldMk cId="436439623" sldId="970"/>
            <ac:inkMk id="5" creationId="{CEA09B96-D756-4D50-82DF-08DF75C22840}"/>
          </ac:inkMkLst>
        </pc:inkChg>
      </pc:sldChg>
      <pc:sldChg chg="add del">
        <pc:chgData name="David Quigley" userId="b7ec41d0611c9278" providerId="LiveId" clId="{D343EDA1-1898-4588-AC52-D7032EC32621}" dt="2021-11-04T16:38:47.384" v="2203" actId="47"/>
        <pc:sldMkLst>
          <pc:docMk/>
          <pc:sldMk cId="3398313662" sldId="971"/>
        </pc:sldMkLst>
      </pc:sldChg>
      <pc:sldChg chg="delSp add del mod">
        <pc:chgData name="David Quigley" userId="b7ec41d0611c9278" providerId="LiveId" clId="{D343EDA1-1898-4588-AC52-D7032EC32621}" dt="2021-11-04T16:38:47.384" v="2203" actId="47"/>
        <pc:sldMkLst>
          <pc:docMk/>
          <pc:sldMk cId="513439992" sldId="972"/>
        </pc:sldMkLst>
        <pc:inkChg chg="del">
          <ac:chgData name="David Quigley" userId="b7ec41d0611c9278" providerId="LiveId" clId="{D343EDA1-1898-4588-AC52-D7032EC32621}" dt="2021-10-26T18:57:50.742" v="298" actId="478"/>
          <ac:inkMkLst>
            <pc:docMk/>
            <pc:sldMk cId="513439992" sldId="972"/>
            <ac:inkMk id="5" creationId="{ED093A93-962F-4329-822D-36E6F56E42AD}"/>
          </ac:inkMkLst>
        </pc:inkChg>
      </pc:sldChg>
      <pc:sldChg chg="add del">
        <pc:chgData name="David Quigley" userId="b7ec41d0611c9278" providerId="LiveId" clId="{D343EDA1-1898-4588-AC52-D7032EC32621}" dt="2021-11-04T16:38:47.384" v="2203" actId="47"/>
        <pc:sldMkLst>
          <pc:docMk/>
          <pc:sldMk cId="465853964" sldId="973"/>
        </pc:sldMkLst>
      </pc:sldChg>
      <pc:sldChg chg="add del">
        <pc:chgData name="David Quigley" userId="b7ec41d0611c9278" providerId="LiveId" clId="{D343EDA1-1898-4588-AC52-D7032EC32621}" dt="2021-11-04T16:38:47.384" v="2203" actId="47"/>
        <pc:sldMkLst>
          <pc:docMk/>
          <pc:sldMk cId="2231537286" sldId="974"/>
        </pc:sldMkLst>
      </pc:sldChg>
      <pc:sldChg chg="add del">
        <pc:chgData name="David Quigley" userId="b7ec41d0611c9278" providerId="LiveId" clId="{D343EDA1-1898-4588-AC52-D7032EC32621}" dt="2021-11-04T16:38:47.384" v="2203" actId="47"/>
        <pc:sldMkLst>
          <pc:docMk/>
          <pc:sldMk cId="953767524" sldId="975"/>
        </pc:sldMkLst>
      </pc:sldChg>
      <pc:sldChg chg="delSp add del mod">
        <pc:chgData name="David Quigley" userId="b7ec41d0611c9278" providerId="LiveId" clId="{D343EDA1-1898-4588-AC52-D7032EC32621}" dt="2021-11-04T16:38:47.384" v="2203" actId="47"/>
        <pc:sldMkLst>
          <pc:docMk/>
          <pc:sldMk cId="2653407937" sldId="976"/>
        </pc:sldMkLst>
        <pc:inkChg chg="del">
          <ac:chgData name="David Quigley" userId="b7ec41d0611c9278" providerId="LiveId" clId="{D343EDA1-1898-4588-AC52-D7032EC32621}" dt="2021-10-26T18:58:00.476" v="299" actId="478"/>
          <ac:inkMkLst>
            <pc:docMk/>
            <pc:sldMk cId="2653407937" sldId="976"/>
            <ac:inkMk id="5" creationId="{0DB5E986-77BB-499F-8FC4-4DA636860093}"/>
          </ac:inkMkLst>
        </pc:inkChg>
      </pc:sldChg>
      <pc:sldChg chg="add del">
        <pc:chgData name="David Quigley" userId="b7ec41d0611c9278" providerId="LiveId" clId="{D343EDA1-1898-4588-AC52-D7032EC32621}" dt="2021-11-04T16:38:47.384" v="2203" actId="47"/>
        <pc:sldMkLst>
          <pc:docMk/>
          <pc:sldMk cId="2287999649" sldId="977"/>
        </pc:sldMkLst>
      </pc:sldChg>
      <pc:sldChg chg="add del">
        <pc:chgData name="David Quigley" userId="b7ec41d0611c9278" providerId="LiveId" clId="{D343EDA1-1898-4588-AC52-D7032EC32621}" dt="2021-11-04T16:38:47.384" v="2203" actId="47"/>
        <pc:sldMkLst>
          <pc:docMk/>
          <pc:sldMk cId="3216189313" sldId="978"/>
        </pc:sldMkLst>
      </pc:sldChg>
      <pc:sldChg chg="delSp add del mod">
        <pc:chgData name="David Quigley" userId="b7ec41d0611c9278" providerId="LiveId" clId="{D343EDA1-1898-4588-AC52-D7032EC32621}" dt="2021-11-04T16:38:47.384" v="2203" actId="47"/>
        <pc:sldMkLst>
          <pc:docMk/>
          <pc:sldMk cId="1945689385" sldId="979"/>
        </pc:sldMkLst>
        <pc:inkChg chg="del">
          <ac:chgData name="David Quigley" userId="b7ec41d0611c9278" providerId="LiveId" clId="{D343EDA1-1898-4588-AC52-D7032EC32621}" dt="2021-10-26T18:58:26.259" v="300" actId="478"/>
          <ac:inkMkLst>
            <pc:docMk/>
            <pc:sldMk cId="1945689385" sldId="979"/>
            <ac:inkMk id="4" creationId="{E3951288-7F19-4B22-B65A-69A6F31B0CF6}"/>
          </ac:inkMkLst>
        </pc:inkChg>
      </pc:sldChg>
      <pc:sldChg chg="delSp add del mod">
        <pc:chgData name="David Quigley" userId="b7ec41d0611c9278" providerId="LiveId" clId="{D343EDA1-1898-4588-AC52-D7032EC32621}" dt="2021-11-04T16:38:47.384" v="2203" actId="47"/>
        <pc:sldMkLst>
          <pc:docMk/>
          <pc:sldMk cId="1192856136" sldId="980"/>
        </pc:sldMkLst>
        <pc:inkChg chg="del">
          <ac:chgData name="David Quigley" userId="b7ec41d0611c9278" providerId="LiveId" clId="{D343EDA1-1898-4588-AC52-D7032EC32621}" dt="2021-10-26T18:58:34.067" v="302" actId="478"/>
          <ac:inkMkLst>
            <pc:docMk/>
            <pc:sldMk cId="1192856136" sldId="980"/>
            <ac:inkMk id="4" creationId="{A7ACF617-5BFB-4F3D-873C-A494B1A09B40}"/>
          </ac:inkMkLst>
        </pc:inkChg>
      </pc:sldChg>
      <pc:sldChg chg="add del">
        <pc:chgData name="David Quigley" userId="b7ec41d0611c9278" providerId="LiveId" clId="{D343EDA1-1898-4588-AC52-D7032EC32621}" dt="2021-11-04T16:38:47.384" v="2203" actId="47"/>
        <pc:sldMkLst>
          <pc:docMk/>
          <pc:sldMk cId="175767370" sldId="981"/>
        </pc:sldMkLst>
      </pc:sldChg>
      <pc:sldChg chg="add del">
        <pc:chgData name="David Quigley" userId="b7ec41d0611c9278" providerId="LiveId" clId="{D343EDA1-1898-4588-AC52-D7032EC32621}" dt="2021-11-04T16:38:47.384" v="2203" actId="47"/>
        <pc:sldMkLst>
          <pc:docMk/>
          <pc:sldMk cId="3967369120" sldId="982"/>
        </pc:sldMkLst>
      </pc:sldChg>
      <pc:sldChg chg="delSp add del mod">
        <pc:chgData name="David Quigley" userId="b7ec41d0611c9278" providerId="LiveId" clId="{D343EDA1-1898-4588-AC52-D7032EC32621}" dt="2021-11-04T16:38:47.384" v="2203" actId="47"/>
        <pc:sldMkLst>
          <pc:docMk/>
          <pc:sldMk cId="516926835" sldId="983"/>
        </pc:sldMkLst>
        <pc:inkChg chg="del">
          <ac:chgData name="David Quigley" userId="b7ec41d0611c9278" providerId="LiveId" clId="{D343EDA1-1898-4588-AC52-D7032EC32621}" dt="2021-10-26T18:58:43.133" v="303" actId="478"/>
          <ac:inkMkLst>
            <pc:docMk/>
            <pc:sldMk cId="516926835" sldId="983"/>
            <ac:inkMk id="4" creationId="{1BD36F47-74A3-4685-A585-70D4DF50199A}"/>
          </ac:inkMkLst>
        </pc:inkChg>
      </pc:sldChg>
      <pc:sldChg chg="add del">
        <pc:chgData name="David Quigley" userId="b7ec41d0611c9278" providerId="LiveId" clId="{D343EDA1-1898-4588-AC52-D7032EC32621}" dt="2021-11-04T16:38:47.384" v="2203" actId="47"/>
        <pc:sldMkLst>
          <pc:docMk/>
          <pc:sldMk cId="1997910071" sldId="984"/>
        </pc:sldMkLst>
      </pc:sldChg>
      <pc:sldChg chg="delSp add del mod">
        <pc:chgData name="David Quigley" userId="b7ec41d0611c9278" providerId="LiveId" clId="{D343EDA1-1898-4588-AC52-D7032EC32621}" dt="2021-11-04T16:38:47.384" v="2203" actId="47"/>
        <pc:sldMkLst>
          <pc:docMk/>
          <pc:sldMk cId="291338101" sldId="985"/>
        </pc:sldMkLst>
        <pc:inkChg chg="del">
          <ac:chgData name="David Quigley" userId="b7ec41d0611c9278" providerId="LiveId" clId="{D343EDA1-1898-4588-AC52-D7032EC32621}" dt="2021-10-26T18:58:54.748" v="304" actId="478"/>
          <ac:inkMkLst>
            <pc:docMk/>
            <pc:sldMk cId="291338101" sldId="985"/>
            <ac:inkMk id="5" creationId="{102ECEE7-16DC-4F72-A992-23A696513F3B}"/>
          </ac:inkMkLst>
        </pc:inkChg>
      </pc:sldChg>
      <pc:sldChg chg="add del">
        <pc:chgData name="David Quigley" userId="b7ec41d0611c9278" providerId="LiveId" clId="{D343EDA1-1898-4588-AC52-D7032EC32621}" dt="2021-11-04T16:38:47.384" v="2203" actId="47"/>
        <pc:sldMkLst>
          <pc:docMk/>
          <pc:sldMk cId="261591327" sldId="986"/>
        </pc:sldMkLst>
      </pc:sldChg>
      <pc:sldChg chg="delSp add del mod">
        <pc:chgData name="David Quigley" userId="b7ec41d0611c9278" providerId="LiveId" clId="{D343EDA1-1898-4588-AC52-D7032EC32621}" dt="2021-11-04T16:38:47.384" v="2203" actId="47"/>
        <pc:sldMkLst>
          <pc:docMk/>
          <pc:sldMk cId="1106393653" sldId="987"/>
        </pc:sldMkLst>
        <pc:inkChg chg="del">
          <ac:chgData name="David Quigley" userId="b7ec41d0611c9278" providerId="LiveId" clId="{D343EDA1-1898-4588-AC52-D7032EC32621}" dt="2021-10-26T18:59:04.442" v="306" actId="478"/>
          <ac:inkMkLst>
            <pc:docMk/>
            <pc:sldMk cId="1106393653" sldId="987"/>
            <ac:inkMk id="5" creationId="{DD53E054-2439-414C-971A-2C74439AD826}"/>
          </ac:inkMkLst>
        </pc:inkChg>
      </pc:sldChg>
      <pc:sldChg chg="add del">
        <pc:chgData name="David Quigley" userId="b7ec41d0611c9278" providerId="LiveId" clId="{D343EDA1-1898-4588-AC52-D7032EC32621}" dt="2021-11-04T16:38:47.384" v="2203" actId="47"/>
        <pc:sldMkLst>
          <pc:docMk/>
          <pc:sldMk cId="3363332673" sldId="988"/>
        </pc:sldMkLst>
      </pc:sldChg>
      <pc:sldChg chg="add del">
        <pc:chgData name="David Quigley" userId="b7ec41d0611c9278" providerId="LiveId" clId="{D343EDA1-1898-4588-AC52-D7032EC32621}" dt="2021-11-04T16:38:47.384" v="2203" actId="47"/>
        <pc:sldMkLst>
          <pc:docMk/>
          <pc:sldMk cId="51620604" sldId="989"/>
        </pc:sldMkLst>
      </pc:sldChg>
      <pc:sldChg chg="add del">
        <pc:chgData name="David Quigley" userId="b7ec41d0611c9278" providerId="LiveId" clId="{D343EDA1-1898-4588-AC52-D7032EC32621}" dt="2021-11-04T16:38:47.384" v="2203" actId="47"/>
        <pc:sldMkLst>
          <pc:docMk/>
          <pc:sldMk cId="3487136115" sldId="990"/>
        </pc:sldMkLst>
      </pc:sldChg>
      <pc:sldChg chg="add del">
        <pc:chgData name="David Quigley" userId="b7ec41d0611c9278" providerId="LiveId" clId="{D343EDA1-1898-4588-AC52-D7032EC32621}" dt="2021-11-04T16:38:47.384" v="2203" actId="47"/>
        <pc:sldMkLst>
          <pc:docMk/>
          <pc:sldMk cId="1920566299" sldId="991"/>
        </pc:sldMkLst>
      </pc:sldChg>
      <pc:sldChg chg="add del">
        <pc:chgData name="David Quigley" userId="b7ec41d0611c9278" providerId="LiveId" clId="{D343EDA1-1898-4588-AC52-D7032EC32621}" dt="2021-11-04T16:38:47.384" v="2203" actId="47"/>
        <pc:sldMkLst>
          <pc:docMk/>
          <pc:sldMk cId="574085266" sldId="992"/>
        </pc:sldMkLst>
      </pc:sldChg>
      <pc:sldChg chg="add del">
        <pc:chgData name="David Quigley" userId="b7ec41d0611c9278" providerId="LiveId" clId="{D343EDA1-1898-4588-AC52-D7032EC32621}" dt="2021-11-04T16:38:47.384" v="2203" actId="47"/>
        <pc:sldMkLst>
          <pc:docMk/>
          <pc:sldMk cId="1255105570" sldId="993"/>
        </pc:sldMkLst>
      </pc:sldChg>
      <pc:sldChg chg="add del">
        <pc:chgData name="David Quigley" userId="b7ec41d0611c9278" providerId="LiveId" clId="{D343EDA1-1898-4588-AC52-D7032EC32621}" dt="2021-11-04T16:38:47.384" v="2203" actId="47"/>
        <pc:sldMkLst>
          <pc:docMk/>
          <pc:sldMk cId="1711081127" sldId="994"/>
        </pc:sldMkLst>
      </pc:sldChg>
      <pc:sldChg chg="modSp add mod">
        <pc:chgData name="David Quigley" userId="b7ec41d0611c9278" providerId="LiveId" clId="{D343EDA1-1898-4588-AC52-D7032EC32621}" dt="2021-10-28T21:15:05.320" v="331" actId="20577"/>
        <pc:sldMkLst>
          <pc:docMk/>
          <pc:sldMk cId="3730092262" sldId="995"/>
        </pc:sldMkLst>
        <pc:spChg chg="mod">
          <ac:chgData name="David Quigley" userId="b7ec41d0611c9278" providerId="LiveId" clId="{D343EDA1-1898-4588-AC52-D7032EC32621}" dt="2021-10-28T21:15:05.320" v="331" actId="20577"/>
          <ac:spMkLst>
            <pc:docMk/>
            <pc:sldMk cId="3730092262" sldId="995"/>
            <ac:spMk id="4" creationId="{96AEB1A3-8381-49E0-AD80-69F769BF364C}"/>
          </ac:spMkLst>
        </pc:spChg>
      </pc:sldChg>
      <pc:sldChg chg="add">
        <pc:chgData name="David Quigley" userId="b7ec41d0611c9278" providerId="LiveId" clId="{D343EDA1-1898-4588-AC52-D7032EC32621}" dt="2021-10-28T21:15:00.370" v="323"/>
        <pc:sldMkLst>
          <pc:docMk/>
          <pc:sldMk cId="3699205307" sldId="996"/>
        </pc:sldMkLst>
      </pc:sldChg>
      <pc:sldChg chg="addSp delSp modSp new mod modClrScheme chgLayout">
        <pc:chgData name="David Quigley" userId="b7ec41d0611c9278" providerId="LiveId" clId="{D343EDA1-1898-4588-AC52-D7032EC32621}" dt="2021-10-28T21:15:57.370" v="412" actId="20577"/>
        <pc:sldMkLst>
          <pc:docMk/>
          <pc:sldMk cId="2628862662" sldId="997"/>
        </pc:sldMkLst>
        <pc:spChg chg="del mod ord">
          <ac:chgData name="David Quigley" userId="b7ec41d0611c9278" providerId="LiveId" clId="{D343EDA1-1898-4588-AC52-D7032EC32621}" dt="2021-10-28T21:15:30.287" v="333" actId="700"/>
          <ac:spMkLst>
            <pc:docMk/>
            <pc:sldMk cId="2628862662" sldId="997"/>
            <ac:spMk id="2" creationId="{6F701701-2626-4FF4-9B3A-9B75E5439E60}"/>
          </ac:spMkLst>
        </pc:spChg>
        <pc:spChg chg="del mod ord">
          <ac:chgData name="David Quigley" userId="b7ec41d0611c9278" providerId="LiveId" clId="{D343EDA1-1898-4588-AC52-D7032EC32621}" dt="2021-10-28T21:15:30.287" v="333" actId="700"/>
          <ac:spMkLst>
            <pc:docMk/>
            <pc:sldMk cId="2628862662" sldId="997"/>
            <ac:spMk id="3" creationId="{E8E9B121-CDC7-4CC8-BD5F-19F5E3AD6BCE}"/>
          </ac:spMkLst>
        </pc:spChg>
        <pc:spChg chg="add mod ord">
          <ac:chgData name="David Quigley" userId="b7ec41d0611c9278" providerId="LiveId" clId="{D343EDA1-1898-4588-AC52-D7032EC32621}" dt="2021-10-28T21:15:42.886" v="362" actId="20577"/>
          <ac:spMkLst>
            <pc:docMk/>
            <pc:sldMk cId="2628862662" sldId="997"/>
            <ac:spMk id="4" creationId="{00C09B7E-0133-4E5C-BDD7-ED5364EEF0CA}"/>
          </ac:spMkLst>
        </pc:spChg>
        <pc:spChg chg="add mod ord">
          <ac:chgData name="David Quigley" userId="b7ec41d0611c9278" providerId="LiveId" clId="{D343EDA1-1898-4588-AC52-D7032EC32621}" dt="2021-10-28T21:15:57.370" v="412" actId="20577"/>
          <ac:spMkLst>
            <pc:docMk/>
            <pc:sldMk cId="2628862662" sldId="997"/>
            <ac:spMk id="5" creationId="{1647B19B-D9A7-4900-BDB6-2745B930C06D}"/>
          </ac:spMkLst>
        </pc:spChg>
      </pc:sldChg>
      <pc:sldChg chg="addSp delSp modSp new del mod modClrScheme chgLayout">
        <pc:chgData name="David Quigley" userId="b7ec41d0611c9278" providerId="LiveId" clId="{D343EDA1-1898-4588-AC52-D7032EC32621}" dt="2021-10-28T21:30:12.939" v="1711" actId="47"/>
        <pc:sldMkLst>
          <pc:docMk/>
          <pc:sldMk cId="2856255435" sldId="998"/>
        </pc:sldMkLst>
        <pc:spChg chg="del mod ord">
          <ac:chgData name="David Quigley" userId="b7ec41d0611c9278" providerId="LiveId" clId="{D343EDA1-1898-4588-AC52-D7032EC32621}" dt="2021-10-28T21:16:30.828" v="414" actId="700"/>
          <ac:spMkLst>
            <pc:docMk/>
            <pc:sldMk cId="2856255435" sldId="998"/>
            <ac:spMk id="2" creationId="{2E34EC01-7DA6-481C-BF18-58D662788B8F}"/>
          </ac:spMkLst>
        </pc:spChg>
        <pc:spChg chg="del mod ord">
          <ac:chgData name="David Quigley" userId="b7ec41d0611c9278" providerId="LiveId" clId="{D343EDA1-1898-4588-AC52-D7032EC32621}" dt="2021-10-28T21:16:30.828" v="414" actId="700"/>
          <ac:spMkLst>
            <pc:docMk/>
            <pc:sldMk cId="2856255435" sldId="998"/>
            <ac:spMk id="3" creationId="{9511F63C-ABE3-4BBD-9B9F-B231A03905BE}"/>
          </ac:spMkLst>
        </pc:spChg>
        <pc:spChg chg="add mod ord">
          <ac:chgData name="David Quigley" userId="b7ec41d0611c9278" providerId="LiveId" clId="{D343EDA1-1898-4588-AC52-D7032EC32621}" dt="2021-10-28T21:18:50.036" v="464" actId="20577"/>
          <ac:spMkLst>
            <pc:docMk/>
            <pc:sldMk cId="2856255435" sldId="998"/>
            <ac:spMk id="4" creationId="{2973C8B7-3CCB-43EB-94CB-46CC8B90C347}"/>
          </ac:spMkLst>
        </pc:spChg>
        <pc:spChg chg="add mod ord">
          <ac:chgData name="David Quigley" userId="b7ec41d0611c9278" providerId="LiveId" clId="{D343EDA1-1898-4588-AC52-D7032EC32621}" dt="2021-10-28T21:20:46.736" v="586" actId="20577"/>
          <ac:spMkLst>
            <pc:docMk/>
            <pc:sldMk cId="2856255435" sldId="998"/>
            <ac:spMk id="5" creationId="{EAFA20BD-FA17-4866-8B34-CF8CE7DDA427}"/>
          </ac:spMkLst>
        </pc:spChg>
      </pc:sldChg>
      <pc:sldChg chg="add">
        <pc:chgData name="David Quigley" userId="b7ec41d0611c9278" providerId="LiveId" clId="{D343EDA1-1898-4588-AC52-D7032EC32621}" dt="2021-10-28T21:18:38.170" v="450"/>
        <pc:sldMkLst>
          <pc:docMk/>
          <pc:sldMk cId="1934951724" sldId="999"/>
        </pc:sldMkLst>
      </pc:sldChg>
      <pc:sldChg chg="modSp add del mod">
        <pc:chgData name="David Quigley" userId="b7ec41d0611c9278" providerId="LiveId" clId="{D343EDA1-1898-4588-AC52-D7032EC32621}" dt="2021-10-28T21:23:44.253" v="774" actId="47"/>
        <pc:sldMkLst>
          <pc:docMk/>
          <pc:sldMk cId="1137875822" sldId="1000"/>
        </pc:sldMkLst>
        <pc:spChg chg="mod">
          <ac:chgData name="David Quigley" userId="b7ec41d0611c9278" providerId="LiveId" clId="{D343EDA1-1898-4588-AC52-D7032EC32621}" dt="2021-10-28T21:23:30.170" v="758" actId="20577"/>
          <ac:spMkLst>
            <pc:docMk/>
            <pc:sldMk cId="1137875822" sldId="1000"/>
            <ac:spMk id="3" creationId="{02429A84-AE2A-4F23-99E8-C4623A1B8D0A}"/>
          </ac:spMkLst>
        </pc:spChg>
        <pc:spChg chg="mod">
          <ac:chgData name="David Quigley" userId="b7ec41d0611c9278" providerId="LiveId" clId="{D343EDA1-1898-4588-AC52-D7032EC32621}" dt="2021-10-28T21:21:36.755" v="656" actId="14100"/>
          <ac:spMkLst>
            <pc:docMk/>
            <pc:sldMk cId="1137875822" sldId="1000"/>
            <ac:spMk id="4" creationId="{9D218DF8-4390-44A6-BBBB-B86745C40BFC}"/>
          </ac:spMkLst>
        </pc:spChg>
        <pc:spChg chg="mod">
          <ac:chgData name="David Quigley" userId="b7ec41d0611c9278" providerId="LiveId" clId="{D343EDA1-1898-4588-AC52-D7032EC32621}" dt="2021-10-28T21:21:51.653" v="659" actId="1076"/>
          <ac:spMkLst>
            <pc:docMk/>
            <pc:sldMk cId="1137875822" sldId="1000"/>
            <ac:spMk id="5" creationId="{7FDBF874-6D23-47DC-A2FB-36CEFE29C61D}"/>
          </ac:spMkLst>
        </pc:spChg>
        <pc:spChg chg="mod">
          <ac:chgData name="David Quigley" userId="b7ec41d0611c9278" providerId="LiveId" clId="{D343EDA1-1898-4588-AC52-D7032EC32621}" dt="2021-10-28T21:21:56.731" v="660" actId="1076"/>
          <ac:spMkLst>
            <pc:docMk/>
            <pc:sldMk cId="1137875822" sldId="1000"/>
            <ac:spMk id="6" creationId="{FE81A469-8061-48EA-96B0-D74362AE07F3}"/>
          </ac:spMkLst>
        </pc:spChg>
      </pc:sldChg>
      <pc:sldChg chg="modSp add del mod">
        <pc:chgData name="David Quigley" userId="b7ec41d0611c9278" providerId="LiveId" clId="{D343EDA1-1898-4588-AC52-D7032EC32621}" dt="2021-10-28T21:24:29.887" v="852" actId="47"/>
        <pc:sldMkLst>
          <pc:docMk/>
          <pc:sldMk cId="2842735149" sldId="1001"/>
        </pc:sldMkLst>
        <pc:spChg chg="mod">
          <ac:chgData name="David Quigley" userId="b7ec41d0611c9278" providerId="LiveId" clId="{D343EDA1-1898-4588-AC52-D7032EC32621}" dt="2021-10-28T21:23:41.403" v="773" actId="20577"/>
          <ac:spMkLst>
            <pc:docMk/>
            <pc:sldMk cId="2842735149" sldId="1001"/>
            <ac:spMk id="3" creationId="{02429A84-AE2A-4F23-99E8-C4623A1B8D0A}"/>
          </ac:spMkLst>
        </pc:spChg>
      </pc:sldChg>
      <pc:sldChg chg="addSp modSp add mod">
        <pc:chgData name="David Quigley" userId="b7ec41d0611c9278" providerId="LiveId" clId="{D343EDA1-1898-4588-AC52-D7032EC32621}" dt="2021-10-28T23:10:15.333" v="2202"/>
        <pc:sldMkLst>
          <pc:docMk/>
          <pc:sldMk cId="344006444" sldId="1002"/>
        </pc:sldMkLst>
        <pc:spChg chg="mod">
          <ac:chgData name="David Quigley" userId="b7ec41d0611c9278" providerId="LiveId" clId="{D343EDA1-1898-4588-AC52-D7032EC32621}" dt="2021-10-28T21:24:24.253" v="851" actId="20577"/>
          <ac:spMkLst>
            <pc:docMk/>
            <pc:sldMk cId="344006444" sldId="1002"/>
            <ac:spMk id="3" creationId="{02429A84-AE2A-4F23-99E8-C4623A1B8D0A}"/>
          </ac:spMkLst>
        </pc:spChg>
        <pc:inkChg chg="add">
          <ac:chgData name="David Quigley" userId="b7ec41d0611c9278" providerId="LiveId" clId="{D343EDA1-1898-4588-AC52-D7032EC32621}" dt="2021-10-28T23:10:15.333" v="2202"/>
          <ac:inkMkLst>
            <pc:docMk/>
            <pc:sldMk cId="344006444" sldId="1002"/>
            <ac:inkMk id="7" creationId="{D54C54E5-D6E1-4B77-A2B6-6FA5C518A77A}"/>
          </ac:inkMkLst>
        </pc:inkChg>
      </pc:sldChg>
      <pc:sldChg chg="modSp add mod">
        <pc:chgData name="David Quigley" userId="b7ec41d0611c9278" providerId="LiveId" clId="{D343EDA1-1898-4588-AC52-D7032EC32621}" dt="2021-10-28T21:25:49.553" v="1178" actId="20577"/>
        <pc:sldMkLst>
          <pc:docMk/>
          <pc:sldMk cId="3829210081" sldId="1003"/>
        </pc:sldMkLst>
        <pc:spChg chg="mod">
          <ac:chgData name="David Quigley" userId="b7ec41d0611c9278" providerId="LiveId" clId="{D343EDA1-1898-4588-AC52-D7032EC32621}" dt="2021-10-28T21:25:49.553" v="1178" actId="20577"/>
          <ac:spMkLst>
            <pc:docMk/>
            <pc:sldMk cId="3829210081" sldId="1003"/>
            <ac:spMk id="3" creationId="{02429A84-AE2A-4F23-99E8-C4623A1B8D0A}"/>
          </ac:spMkLst>
        </pc:spChg>
      </pc:sldChg>
      <pc:sldChg chg="modSp add mod">
        <pc:chgData name="David Quigley" userId="b7ec41d0611c9278" providerId="LiveId" clId="{D343EDA1-1898-4588-AC52-D7032EC32621}" dt="2021-10-28T21:27:08.986" v="1421" actId="20577"/>
        <pc:sldMkLst>
          <pc:docMk/>
          <pc:sldMk cId="3081323252" sldId="1004"/>
        </pc:sldMkLst>
        <pc:spChg chg="mod">
          <ac:chgData name="David Quigley" userId="b7ec41d0611c9278" providerId="LiveId" clId="{D343EDA1-1898-4588-AC52-D7032EC32621}" dt="2021-10-28T21:27:08.986" v="1421" actId="20577"/>
          <ac:spMkLst>
            <pc:docMk/>
            <pc:sldMk cId="3081323252" sldId="1004"/>
            <ac:spMk id="3" creationId="{02429A84-AE2A-4F23-99E8-C4623A1B8D0A}"/>
          </ac:spMkLst>
        </pc:spChg>
      </pc:sldChg>
      <pc:sldChg chg="addSp modSp add mod">
        <pc:chgData name="David Quigley" userId="b7ec41d0611c9278" providerId="LiveId" clId="{D343EDA1-1898-4588-AC52-D7032EC32621}" dt="2021-10-28T21:28:08.420" v="1499" actId="20577"/>
        <pc:sldMkLst>
          <pc:docMk/>
          <pc:sldMk cId="1396126058" sldId="1005"/>
        </pc:sldMkLst>
        <pc:spChg chg="mod">
          <ac:chgData name="David Quigley" userId="b7ec41d0611c9278" providerId="LiveId" clId="{D343EDA1-1898-4588-AC52-D7032EC32621}" dt="2021-10-28T21:28:08.420" v="1499" actId="20577"/>
          <ac:spMkLst>
            <pc:docMk/>
            <pc:sldMk cId="1396126058" sldId="1005"/>
            <ac:spMk id="3" creationId="{02429A84-AE2A-4F23-99E8-C4623A1B8D0A}"/>
          </ac:spMkLst>
        </pc:spChg>
        <pc:spChg chg="add mod">
          <ac:chgData name="David Quigley" userId="b7ec41d0611c9278" providerId="LiveId" clId="{D343EDA1-1898-4588-AC52-D7032EC32621}" dt="2021-10-28T21:27:30.377" v="1425" actId="208"/>
          <ac:spMkLst>
            <pc:docMk/>
            <pc:sldMk cId="1396126058" sldId="1005"/>
            <ac:spMk id="7" creationId="{8607D747-3309-446A-89D1-7946E4FF811B}"/>
          </ac:spMkLst>
        </pc:spChg>
      </pc:sldChg>
      <pc:sldChg chg="modSp add mod">
        <pc:chgData name="David Quigley" userId="b7ec41d0611c9278" providerId="LiveId" clId="{D343EDA1-1898-4588-AC52-D7032EC32621}" dt="2021-10-28T21:28:47.303" v="1632" actId="20577"/>
        <pc:sldMkLst>
          <pc:docMk/>
          <pc:sldMk cId="3529725850" sldId="1006"/>
        </pc:sldMkLst>
        <pc:spChg chg="mod">
          <ac:chgData name="David Quigley" userId="b7ec41d0611c9278" providerId="LiveId" clId="{D343EDA1-1898-4588-AC52-D7032EC32621}" dt="2021-10-28T21:28:47.303" v="1632" actId="20577"/>
          <ac:spMkLst>
            <pc:docMk/>
            <pc:sldMk cId="3529725850" sldId="1006"/>
            <ac:spMk id="3" creationId="{02429A84-AE2A-4F23-99E8-C4623A1B8D0A}"/>
          </ac:spMkLst>
        </pc:spChg>
      </pc:sldChg>
      <pc:sldChg chg="addSp delSp modSp add mod">
        <pc:chgData name="David Quigley" userId="b7ec41d0611c9278" providerId="LiveId" clId="{D343EDA1-1898-4588-AC52-D7032EC32621}" dt="2021-10-28T21:30:07.619" v="1710" actId="20577"/>
        <pc:sldMkLst>
          <pc:docMk/>
          <pc:sldMk cId="2454170606" sldId="1007"/>
        </pc:sldMkLst>
        <pc:spChg chg="mod">
          <ac:chgData name="David Quigley" userId="b7ec41d0611c9278" providerId="LiveId" clId="{D343EDA1-1898-4588-AC52-D7032EC32621}" dt="2021-10-28T21:30:07.619" v="1710" actId="20577"/>
          <ac:spMkLst>
            <pc:docMk/>
            <pc:sldMk cId="2454170606" sldId="1007"/>
            <ac:spMk id="3" creationId="{02429A84-AE2A-4F23-99E8-C4623A1B8D0A}"/>
          </ac:spMkLst>
        </pc:spChg>
        <pc:cxnChg chg="add del mod">
          <ac:chgData name="David Quigley" userId="b7ec41d0611c9278" providerId="LiveId" clId="{D343EDA1-1898-4588-AC52-D7032EC32621}" dt="2021-10-28T21:29:02.972" v="1635" actId="478"/>
          <ac:cxnSpMkLst>
            <pc:docMk/>
            <pc:sldMk cId="2454170606" sldId="1007"/>
            <ac:cxnSpMk id="9" creationId="{E0859B9D-F1C3-4BFD-93D5-1773AF0EC238}"/>
          </ac:cxnSpMkLst>
        </pc:cxnChg>
        <pc:cxnChg chg="add mod">
          <ac:chgData name="David Quigley" userId="b7ec41d0611c9278" providerId="LiveId" clId="{D343EDA1-1898-4588-AC52-D7032EC32621}" dt="2021-10-28T21:29:17.947" v="1637" actId="208"/>
          <ac:cxnSpMkLst>
            <pc:docMk/>
            <pc:sldMk cId="2454170606" sldId="1007"/>
            <ac:cxnSpMk id="11" creationId="{6BC310E7-55D3-4DB6-BCEA-584BC7B96459}"/>
          </ac:cxnSpMkLst>
        </pc:cxnChg>
        <pc:cxnChg chg="add mod">
          <ac:chgData name="David Quigley" userId="b7ec41d0611c9278" providerId="LiveId" clId="{D343EDA1-1898-4588-AC52-D7032EC32621}" dt="2021-10-28T21:29:31.036" v="1639" actId="208"/>
          <ac:cxnSpMkLst>
            <pc:docMk/>
            <pc:sldMk cId="2454170606" sldId="1007"/>
            <ac:cxnSpMk id="13" creationId="{0A49BEA8-E5B8-4E4E-A0EA-35A495239229}"/>
          </ac:cxnSpMkLst>
        </pc:cxnChg>
        <pc:cxnChg chg="add mod">
          <ac:chgData name="David Quigley" userId="b7ec41d0611c9278" providerId="LiveId" clId="{D343EDA1-1898-4588-AC52-D7032EC32621}" dt="2021-10-28T21:29:40.903" v="1641" actId="208"/>
          <ac:cxnSpMkLst>
            <pc:docMk/>
            <pc:sldMk cId="2454170606" sldId="1007"/>
            <ac:cxnSpMk id="15" creationId="{3084DCB6-BE9F-4F81-A999-9A44DEC7CB6E}"/>
          </ac:cxnSpMkLst>
        </pc:cxnChg>
      </pc:sldChg>
      <pc:sldChg chg="addSp delSp modSp new del mod">
        <pc:chgData name="David Quigley" userId="b7ec41d0611c9278" providerId="LiveId" clId="{D343EDA1-1898-4588-AC52-D7032EC32621}" dt="2021-10-28T21:32:52.903" v="1842" actId="47"/>
        <pc:sldMkLst>
          <pc:docMk/>
          <pc:sldMk cId="250626226" sldId="1008"/>
        </pc:sldMkLst>
        <pc:spChg chg="mod">
          <ac:chgData name="David Quigley" userId="b7ec41d0611c9278" providerId="LiveId" clId="{D343EDA1-1898-4588-AC52-D7032EC32621}" dt="2021-10-28T21:30:21.570" v="1733" actId="20577"/>
          <ac:spMkLst>
            <pc:docMk/>
            <pc:sldMk cId="250626226" sldId="1008"/>
            <ac:spMk id="2" creationId="{DE37F082-174D-483E-994B-14BB6F1AF7A2}"/>
          </ac:spMkLst>
        </pc:spChg>
        <pc:spChg chg="add del mod">
          <ac:chgData name="David Quigley" userId="b7ec41d0611c9278" providerId="LiveId" clId="{D343EDA1-1898-4588-AC52-D7032EC32621}" dt="2021-10-28T21:32:34.570" v="1837" actId="20577"/>
          <ac:spMkLst>
            <pc:docMk/>
            <pc:sldMk cId="250626226" sldId="1008"/>
            <ac:spMk id="3" creationId="{3E0669E9-19FF-4FD4-852A-04332076C459}"/>
          </ac:spMkLst>
        </pc:spChg>
        <pc:picChg chg="add del mod ord">
          <ac:chgData name="David Quigley" userId="b7ec41d0611c9278" providerId="LiveId" clId="{D343EDA1-1898-4588-AC52-D7032EC32621}" dt="2021-10-28T21:31:34.703" v="1737" actId="22"/>
          <ac:picMkLst>
            <pc:docMk/>
            <pc:sldMk cId="250626226" sldId="1008"/>
            <ac:picMk id="5" creationId="{543B30B9-47A3-4080-97ED-CD62367E264E}"/>
          </ac:picMkLst>
        </pc:picChg>
        <pc:picChg chg="add mod">
          <ac:chgData name="David Quigley" userId="b7ec41d0611c9278" providerId="LiveId" clId="{D343EDA1-1898-4588-AC52-D7032EC32621}" dt="2021-10-28T21:32:04.570" v="1753" actId="1076"/>
          <ac:picMkLst>
            <pc:docMk/>
            <pc:sldMk cId="250626226" sldId="1008"/>
            <ac:picMk id="6" creationId="{6F1015C2-C939-461E-9724-4A04BF1F5DD4}"/>
          </ac:picMkLst>
        </pc:picChg>
      </pc:sldChg>
      <pc:sldChg chg="add ord">
        <pc:chgData name="David Quigley" userId="b7ec41d0611c9278" providerId="LiveId" clId="{D343EDA1-1898-4588-AC52-D7032EC32621}" dt="2021-10-28T21:31:52.853" v="1744"/>
        <pc:sldMkLst>
          <pc:docMk/>
          <pc:sldMk cId="183762945" sldId="1009"/>
        </pc:sldMkLst>
      </pc:sldChg>
      <pc:sldChg chg="add del">
        <pc:chgData name="David Quigley" userId="b7ec41d0611c9278" providerId="LiveId" clId="{D343EDA1-1898-4588-AC52-D7032EC32621}" dt="2021-10-28T21:31:34.407" v="1736"/>
        <pc:sldMkLst>
          <pc:docMk/>
          <pc:sldMk cId="1605249234" sldId="1009"/>
        </pc:sldMkLst>
      </pc:sldChg>
      <pc:sldChg chg="modSp add mod ord">
        <pc:chgData name="David Quigley" userId="b7ec41d0611c9278" providerId="LiveId" clId="{D343EDA1-1898-4588-AC52-D7032EC32621}" dt="2021-10-28T21:33:37.502" v="1911" actId="20577"/>
        <pc:sldMkLst>
          <pc:docMk/>
          <pc:sldMk cId="650279968" sldId="1010"/>
        </pc:sldMkLst>
        <pc:spChg chg="mod">
          <ac:chgData name="David Quigley" userId="b7ec41d0611c9278" providerId="LiveId" clId="{D343EDA1-1898-4588-AC52-D7032EC32621}" dt="2021-10-28T21:33:37.502" v="1911" actId="20577"/>
          <ac:spMkLst>
            <pc:docMk/>
            <pc:sldMk cId="650279968" sldId="1010"/>
            <ac:spMk id="3" creationId="{3E0669E9-19FF-4FD4-852A-04332076C459}"/>
          </ac:spMkLst>
        </pc:spChg>
      </pc:sldChg>
      <pc:sldChg chg="modSp add mod">
        <pc:chgData name="David Quigley" userId="b7ec41d0611c9278" providerId="LiveId" clId="{D343EDA1-1898-4588-AC52-D7032EC32621}" dt="2021-10-28T21:34:15.687" v="2046" actId="5793"/>
        <pc:sldMkLst>
          <pc:docMk/>
          <pc:sldMk cId="4065350455" sldId="1011"/>
        </pc:sldMkLst>
        <pc:spChg chg="mod">
          <ac:chgData name="David Quigley" userId="b7ec41d0611c9278" providerId="LiveId" clId="{D343EDA1-1898-4588-AC52-D7032EC32621}" dt="2021-10-28T21:34:15.687" v="2046" actId="5793"/>
          <ac:spMkLst>
            <pc:docMk/>
            <pc:sldMk cId="4065350455" sldId="1011"/>
            <ac:spMk id="3" creationId="{3E0669E9-19FF-4FD4-852A-04332076C459}"/>
          </ac:spMkLst>
        </pc:spChg>
      </pc:sldChg>
      <pc:sldChg chg="new del">
        <pc:chgData name="David Quigley" userId="b7ec41d0611c9278" providerId="LiveId" clId="{D343EDA1-1898-4588-AC52-D7032EC32621}" dt="2021-10-28T21:41:35.470" v="2201" actId="47"/>
        <pc:sldMkLst>
          <pc:docMk/>
          <pc:sldMk cId="1012907312" sldId="1012"/>
        </pc:sldMkLst>
      </pc:sldChg>
      <pc:sldChg chg="add">
        <pc:chgData name="David Quigley" userId="b7ec41d0611c9278" providerId="LiveId" clId="{D343EDA1-1898-4588-AC52-D7032EC32621}" dt="2021-10-28T21:37:29.570" v="2048"/>
        <pc:sldMkLst>
          <pc:docMk/>
          <pc:sldMk cId="219525526" sldId="1013"/>
        </pc:sldMkLst>
      </pc:sldChg>
      <pc:sldChg chg="addSp add">
        <pc:chgData name="David Quigley" userId="b7ec41d0611c9278" providerId="LiveId" clId="{D343EDA1-1898-4588-AC52-D7032EC32621}" dt="2021-10-28T23:10:15.333" v="2202"/>
        <pc:sldMkLst>
          <pc:docMk/>
          <pc:sldMk cId="1297610828" sldId="1014"/>
        </pc:sldMkLst>
        <pc:inkChg chg="add">
          <ac:chgData name="David Quigley" userId="b7ec41d0611c9278" providerId="LiveId" clId="{D343EDA1-1898-4588-AC52-D7032EC32621}" dt="2021-10-28T23:10:15.333" v="2202"/>
          <ac:inkMkLst>
            <pc:docMk/>
            <pc:sldMk cId="1297610828" sldId="1014"/>
            <ac:inkMk id="5" creationId="{7000235B-6CA2-44EC-8054-A640DBAF6A26}"/>
          </ac:inkMkLst>
        </pc:inkChg>
      </pc:sldChg>
      <pc:sldChg chg="addSp modSp add mod">
        <pc:chgData name="David Quigley" userId="b7ec41d0611c9278" providerId="LiveId" clId="{D343EDA1-1898-4588-AC52-D7032EC32621}" dt="2021-10-28T23:10:15.333" v="2202"/>
        <pc:sldMkLst>
          <pc:docMk/>
          <pc:sldMk cId="720089046" sldId="1015"/>
        </pc:sldMkLst>
        <pc:spChg chg="mod">
          <ac:chgData name="David Quigley" userId="b7ec41d0611c9278" providerId="LiveId" clId="{D343EDA1-1898-4588-AC52-D7032EC32621}" dt="2021-10-28T21:38:15.820" v="2104" actId="20577"/>
          <ac:spMkLst>
            <pc:docMk/>
            <pc:sldMk cId="720089046" sldId="1015"/>
            <ac:spMk id="3" creationId="{8BFEEF26-C606-479E-B4F2-98247FF8783D}"/>
          </ac:spMkLst>
        </pc:spChg>
        <pc:inkChg chg="add">
          <ac:chgData name="David Quigley" userId="b7ec41d0611c9278" providerId="LiveId" clId="{D343EDA1-1898-4588-AC52-D7032EC32621}" dt="2021-10-28T23:10:15.333" v="2202"/>
          <ac:inkMkLst>
            <pc:docMk/>
            <pc:sldMk cId="720089046" sldId="1015"/>
            <ac:inkMk id="5" creationId="{1AA5DDF7-54C5-4631-92EF-1D5D15BAC80F}"/>
          </ac:inkMkLst>
        </pc:inkChg>
      </pc:sldChg>
      <pc:sldChg chg="addSp add">
        <pc:chgData name="David Quigley" userId="b7ec41d0611c9278" providerId="LiveId" clId="{D343EDA1-1898-4588-AC52-D7032EC32621}" dt="2021-10-28T23:10:15.333" v="2202"/>
        <pc:sldMkLst>
          <pc:docMk/>
          <pc:sldMk cId="205526115" sldId="1016"/>
        </pc:sldMkLst>
        <pc:inkChg chg="add">
          <ac:chgData name="David Quigley" userId="b7ec41d0611c9278" providerId="LiveId" clId="{D343EDA1-1898-4588-AC52-D7032EC32621}" dt="2021-10-28T23:10:15.333" v="2202"/>
          <ac:inkMkLst>
            <pc:docMk/>
            <pc:sldMk cId="205526115" sldId="1016"/>
            <ac:inkMk id="5" creationId="{AF429C04-846E-462D-82DD-051EEA5E6F6B}"/>
          </ac:inkMkLst>
        </pc:inkChg>
      </pc:sldChg>
      <pc:sldChg chg="modSp add mod">
        <pc:chgData name="David Quigley" userId="b7ec41d0611c9278" providerId="LiveId" clId="{D343EDA1-1898-4588-AC52-D7032EC32621}" dt="2021-10-28T21:40:51.370" v="2166" actId="20577"/>
        <pc:sldMkLst>
          <pc:docMk/>
          <pc:sldMk cId="3080924932" sldId="1017"/>
        </pc:sldMkLst>
        <pc:spChg chg="mod">
          <ac:chgData name="David Quigley" userId="b7ec41d0611c9278" providerId="LiveId" clId="{D343EDA1-1898-4588-AC52-D7032EC32621}" dt="2021-10-28T21:40:51.370" v="2166" actId="20577"/>
          <ac:spMkLst>
            <pc:docMk/>
            <pc:sldMk cId="3080924932" sldId="1017"/>
            <ac:spMk id="3" creationId="{8BFEEF26-C606-479E-B4F2-98247FF8783D}"/>
          </ac:spMkLst>
        </pc:spChg>
      </pc:sldChg>
      <pc:sldChg chg="modSp add mod">
        <pc:chgData name="David Quigley" userId="b7ec41d0611c9278" providerId="LiveId" clId="{D343EDA1-1898-4588-AC52-D7032EC32621}" dt="2021-10-28T21:41:29.220" v="2200" actId="20577"/>
        <pc:sldMkLst>
          <pc:docMk/>
          <pc:sldMk cId="231181057" sldId="1018"/>
        </pc:sldMkLst>
        <pc:spChg chg="mod">
          <ac:chgData name="David Quigley" userId="b7ec41d0611c9278" providerId="LiveId" clId="{D343EDA1-1898-4588-AC52-D7032EC32621}" dt="2021-10-28T21:41:29.220" v="2200" actId="20577"/>
          <ac:spMkLst>
            <pc:docMk/>
            <pc:sldMk cId="231181057" sldId="1018"/>
            <ac:spMk id="3" creationId="{8BFEEF26-C606-479E-B4F2-98247FF8783D}"/>
          </ac:spMkLst>
        </pc:spChg>
      </pc:sldChg>
      <pc:sldMasterChg chg="delSldLayout">
        <pc:chgData name="David Quigley" userId="b7ec41d0611c9278" providerId="LiveId" clId="{D343EDA1-1898-4588-AC52-D7032EC32621}" dt="2021-10-26T18:27:17.753" v="0" actId="47"/>
        <pc:sldMasterMkLst>
          <pc:docMk/>
          <pc:sldMasterMk cId="0" sldId="2147483659"/>
        </pc:sldMasterMkLst>
        <pc:sldLayoutChg chg="del">
          <pc:chgData name="David Quigley" userId="b7ec41d0611c9278" providerId="LiveId" clId="{D343EDA1-1898-4588-AC52-D7032EC32621}" dt="2021-10-26T18:27:17.753" v="0" actId="47"/>
          <pc:sldLayoutMkLst>
            <pc:docMk/>
            <pc:sldMasterMk cId="0" sldId="2147483659"/>
            <pc:sldLayoutMk cId="927265732" sldId="2147483663"/>
          </pc:sldLayoutMkLst>
        </pc:sldLayoutChg>
        <pc:sldLayoutChg chg="del">
          <pc:chgData name="David Quigley" userId="b7ec41d0611c9278" providerId="LiveId" clId="{D343EDA1-1898-4588-AC52-D7032EC32621}" dt="2021-10-26T18:27:17.753" v="0" actId="47"/>
          <pc:sldLayoutMkLst>
            <pc:docMk/>
            <pc:sldMasterMk cId="0" sldId="2147483659"/>
            <pc:sldLayoutMk cId="4172205875" sldId="2147483664"/>
          </pc:sldLayoutMkLst>
        </pc:sldLayoutChg>
      </pc:sldMaster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v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7.54515E-7" units="1/dev"/>
          <inkml:channelProperty channel="T" name="resolution" value="1" units="1/dev"/>
        </inkml:channelProperties>
      </inkml:inkSource>
      <inkml:timestamp xml:id="ts0" timeString="2021-10-26T22:04:53.878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50"/>
    </inkml:brush>
    <inkml:brush xml:id="br2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2113 4974 222 0,'-8'2'49'16,"3"-2"18"-16,5 0-6 0,-2-4-14 16,4-2-14-16,3-1-5 15,3-3-5-15,8 0-4 0,7 1-3 16,2 0-3-1,5 0 1-15,10 2-3 16,8 2-1-16,7 1-1 16,17 2-2-16,17 3-1 0,20 5 1 15,17 4 1-15,33 4 0 16,13 0 3-16,-7-5-1 16,7-2-3-16,16 2-2 15,-7 4-4-15,-4 3 0 0,-1 1 0 16,-16 0 0-16,-34-4 0 15,-19-9-1-15,-30-9-1 0,-35-12-37 16,-35-11-60-16,-44-10-216 16</inkml:trace>
  <inkml:trace contextRef="#ctx0" brushRef="#br0" timeOffset="1170.42">15700 6495 202 0,'-3'-5'50'0,"2"0"1"0,1 0-4 16,0 2-7-16,0-2-11 16,4 0-6-16,-1 0-5 15,5 0-8-15,7-1 11 16,5-1 12 0,3 0-5-16,5 3-9 15,5 2-9-15,6 4-7 16,13 3-2-16,16 4 1 0,22 0-2 15,38 4 1-15,32 3-1 16,17 6 2-16,18 1-2 16,27 2 0-16,-10 0 1 15,-11-4-1-15,-33-3 0 0,-63-8-1 16,-70-15-7-16,-66-20-60 16,-90-29-19-16,-82-22-136 15</inkml:trace>
  <inkml:trace contextRef="#ctx0" brushRef="#br0" timeOffset="14029.43">13230 6518 271 0,'8'-1'138'0,"-4"2"-78"0,-4-1 3 16,-2 0-21-16,4 0-17 15,-3-1-19-15,0 2 5 16,0 0 9-16,0 2 2 15,5 5 4-15,1 7-4 0,5-2-7 16,3 4-4-16,7 2-9 16,10 2-2-16,14 3-3 15,12 4-19-15,11 10-11 0,10 8 2 16,12 19 2-16,-1 9 19 16,-11 11 11-16,3 18 1 15,-3 6 6 1,-14 2 33-16,-7 11 0 15,-11-12-5-15,-8-7-8 16,-12-17-6-16,-9-25-15 0,-12-7-4 16,-6-11-5-16,-13-9-51 15,2-5-56-15,8-10-108 16</inkml:trace>
  <inkml:trace contextRef="#ctx0" brushRef="#br0" timeOffset="15031.02">14076 6524 121 0,'3'1'164'0,"-2"-1"-152"0,-7-1 1 16,2 4-3-16,3 3-4 15,-1 2-3-15,4 1-1 16,-1-3 0-16,4-2 0 0,0-2-1 15,1-1 28-15,0-3 14 16,2-1 3 0,2 2 9-16,-3-2 7 15,0 0-8-15,3 1-8 16,-2 2-5-16,1 2-9 16,-2 2-6-16,0 1-6 0,-1 3-4 15,2 5-4-15,1 1-2 16,-1 0 1-16,-3-4 0 15,0-2 1-15,-2-2 2 0,-1-2-2 16,3 0-1-16,2 2 0 16,3 3 2-16,-1 2 0 15,4 6-3-15,0 9-7 0,4 10 1 16,-3 10 1-16,-1 9 2 16,-1 13-3-16,-4 14-2 15,-2 22 1 1,8 14-4-16,7 12 3 15,9 3 0-15,6 3-1 16,6 2-1-16,-6-4 0 16,-10 4 1-16,-12-16-2 15,-14-37-8-15,-14-39-25 0,-18-28-43 16,-13-29-44-16,-1-34-165 16</inkml:trace>
  <inkml:trace contextRef="#ctx0" brushRef="#br0" timeOffset="15795.34">14722 6872 511 0,'-2'3'82'0,"-5"-4"-13"16,-15 0-10-16,-7 9-19 16,-6 9-7-16,-7 10-11 15,-7 6-1-15,-3 8-9 16,3 5-5-16,4 14-2 15,12 14 3-15,10 17-1 0,7 12 0 16,3 14 0-16,3 6 0 16,4-9-5-16,6-18-2 0,2-12 0 15,7-14-24-15,-2-14-47 16,6-18-60-16,14-27-164 16</inkml:trace>
  <inkml:trace contextRef="#ctx0" brushRef="#br0" timeOffset="16697.57">15956 7966 364 0,'-6'4'55'0,"-2"-2"21"0,-5 5-5 15,-6 4-12-15,-9 0-13 16,-6 6-10-16,-11 3-11 15,-15 3-6-15,-8 10-7 16,-14 5-8-16,-6 9-2 16,-1 7 0-16,0 8 0 15,-11 4-3 1,11-2-15-16,7-9 0 16,6-11-15-16,6-13-35 0,11-5-17 15,7 1-28-15,-10-17 76 16</inkml:trace>
  <inkml:trace contextRef="#ctx0" brushRef="#br0" timeOffset="17515.24">16100 8451 311 0,'-4'8'135'0,"-6"-2"-120"0,-7-7 17 16,-5-6 3-16,-5-11-4 15,-4-10-8-15,-7-9-8 16,-11 0-9-16,-13 0-1 0,-10-1 4 15,-7 7-4-15,-7 10-1 16,-2 8-4-16,8 15-4 0,10 12-72 16,8 8-40-16,4 9-82 15</inkml:trace>
  <inkml:trace contextRef="#ctx0" brushRef="#br0" timeOffset="18438.98">15994 7447 141 0,'-2'-5'17'0,"-1"4"19"0,-1 0-2 16,0 3 14-16,1 0 5 16,-1-1 13-16,3 1 8 0,0 4 20 15,3 4-19-15,5 8-35 16,1 6-8-16,3 7-7 15,0 8-6 1,-2 8-11-16,-5 7 1 16,-8 10 6-16,-15 13-2 15,-20 11-5-15,-24 4-3 16,-16-2-3-16,-4-27-3 16,-3-19-4-16,4-21-55 0,13-17-57 15,20-15-108-15</inkml:trace>
  <inkml:trace contextRef="#ctx0" brushRef="#br0" timeOffset="19333.75">15703 7669 397 0,'7'-3'63'16,"0"-8"-26"-16,3-13-16 0,3-12-12 16,0-10-7-16,-1-3 0 15,0-1 0-15,3 5 7 16,-4 6 9-16,-1 11 2 15,1 8 4-15,-1 10 2 16,0 8 0-16,4 8-1 0,2 6-13 16,3 18 1-16,4 8 6 0,0 8 2 15,1 4-8-15,-1 6-9 16,-1 5-3-16,-7-9-1 16,-2-10-1-16,-4-7-43 15,-6-12-101-15,-6-16-298 16</inkml:trace>
  <inkml:trace contextRef="#ctx0" brushRef="#br0" timeOffset="20842.93">14870 8276 403 0,'6'-12'79'16,"-1"-1"-14"-16,0-4-39 15,-2 4-10-15,-4 6 0 0,0 1-1 16,-1 6 13-16,-10 2 18 16,-6 11-11-16,-6 10-15 0,-4 13-8 15,-10 9-5-15,5 9-3 16,0 6-1-1,-1-2 2-15,7-2 6 16,6 3 7-16,2-9-2 16,1-7-1-16,7-9-2 15,8-9 3-15,3-11 4 0,7-8 2 16,15-6-16-16,16-7-5 16,14-2 4-16,14-3-1 15,4 0-3-15,-5 5 0 16,-7 1-31-16,-5 5-33 15,-21 4-42-15,-20-3-109 0</inkml:trace>
  <inkml:trace contextRef="#ctx0" brushRef="#br0" timeOffset="22244.75">14021 7656 605 0,'7'12'79'0,"-4"-8"-8"15,0 2-23-15,3 2-14 0,2 10-16 16,-1 14-7-16,8 17-2 16,4 17-1-16,4 9 2 15,7 8 2-15,4 2-1 16,-3-14-5-16,0-12-4 0,-1-17-1 0,0-16-1 16,-3-19-4-16,12-25-9 31,14-33-8-31,2-23 4 15,-7-16-8-15,-6-12-10 16,-13 1-16-16,-12 17-27 0,-10 15-116 16</inkml:trace>
  <inkml:trace contextRef="#ctx0" brushRef="#br0" timeOffset="23746.24">11290 7964 393 0,'-4'14'95'0,"-1"4"-29"0,2-1 11 16,6 6-18-16,4 12-10 16,12 7-5-16,17 11-7 15,16 11-12-15,8 13 1 16,4 17-5-16,-6 7-6 0,10 3-4 16,-3-8-7-16,-8-17-2 0,-3-12-1 15,-2-22-1-15,8-28-3 31,7-28-25-31,4-27-13 16,-10-19-10-16,-3-1-32 16,-15 10-74-16</inkml:trace>
  <inkml:trace contextRef="#ctx0" brushRef="#br0" timeOffset="24794.09">11578 9647 166 0,'9'2'343'0,"0"4"-285"16,-4-4 15-16,-3 0-26 16,-2-3-28-16,0 2-19 15,-2-4-6-15,-5-10 7 16,-3-5 4-16,2-10 0 0,3-12 3 16,1-11 2-16,5-11 0 15,5-6 0-15,10-1-1 0,10 2-2 16,14 1 0-16,9-2-3 15,18-3-3-15,6-3 0 16,12 5-9-16,13 8-11 16,-19 16-1-1,-12 23-8-15,-10 13-32 16,-13 7-47-16,-22 5-80 16</inkml:trace>
  <inkml:trace contextRef="#ctx0" brushRef="#br0" timeOffset="25379.16">11918 8540 533 0,'5'5'92'16,"-1"0"-7"-16,2-5-39 31,7-3-14-31,12-1-12 16,11-6-9-16,0-9 0 0,10 6-4 15,3 9-4-15,11 7-1 16,1 10-1-16,-10 17 2 0,-13 6 1 16,-16 4-2-16,-12 1-1 15,-14 9-3-15,-22 5 1 16,-6-6 0-16,-16-3-1 15,-15-4 0-15,-5-2-18 16,9-14-26-16,-4-13-36 0,-6-3-70 16,16 0-226-16</inkml:trace>
  <inkml:trace contextRef="#ctx0" brushRef="#br0" timeOffset="26311.46">12298 10446 540 0,'0'8'97'15,"2"-5"-11"-15,-2 2-35 16,7-1-14-16,3-1-8 15,7 1-7-15,6-3-2 0,16-3-5 16,11 2-5-16,18 2-7 16,16-4 0-16,19-9-1 15,42-21-1-15,25-20-4 0,7-22-15 16,-31-12-14-16,-37 19 3 16,-49 12-29-16,-24 6-48 15,-28-1-117-15</inkml:trace>
  <inkml:trace contextRef="#ctx0" brushRef="#br0" timeOffset="26912.56">13072 11046 354 0,'0'-1'98'0,"-1"-1"-96"15,-1-2 42-15,-2-4 15 0,-2-2-21 16,8-7 6-16,1-1-7 16,8-4-1-16,8-4-1 15,12-5-4-15,6-10-9 16,6-9-11-16,1-10-5 15,3-4-2-15,-4-8-4 0,-3-5 0 16,-7-5-6-16,-4 3-25 16,-8-1-14-16,-3-3-20 0,-11 6-26 15,-7 6-31-15,-1 6-144 16</inkml:trace>
  <inkml:trace contextRef="#ctx0" brushRef="#br0" timeOffset="27684.7">13187 10109 386 0,'3'6'102'0,"-3"-2"-17"16,-2-7-21-16,6 1-20 0,-3 2-5 16,6-4-7-16,8-11-1 15,8-9-5-15,9-13-4 16,7-4-9-16,11-7-2 16,11-6 0-16,2 9-4 15,-11 3 1-15,-4 13 0 0,-11 10 1 16,-6 5-4-16,-6 10-2 15,-8 5-1-15,-2 10-2 0,-3 11-2 16,-6 20-1-16,-8 12 2 16,-1 13-1-16,2 6-10 15,-4 8-10-15,1 0-13 16,3-6-18 0,2-14-20-16,1-7-45 15,7-11-109-15</inkml:trace>
  <inkml:trace contextRef="#ctx0" brushRef="#br1" timeOffset="34660.18">2105 8423 183 0,'-12'-7'42'0,"-1"-1"9"16,-4 1-2-16,2 2-12 16,-2 0-8-16,8 0-6 31,3 3 5-31,5-1 6 15,-1-1-7-15,2 3-7 0,0-2-9 16,6 5-9-16,0-1-1 16,4 2 1-16,1 0 5 0,-2-1 2 15,1 0 3-15,3 0 2 16,10-4 3-16,8 0-1 16,11 1-7-16,25-1-3 15,27-3-3-15,21 1 2 0,23 3 9 16,16 0-2-16,32 3-1 15,7 6-3-15,-14 5-4 16,1 0-2-16,-18 2-1 0,-26 0-1 16,-37-7 0-16,-29-1-7 15,-50-7-54-15,-37-4-155 16</inkml:trace>
  <inkml:trace contextRef="#ctx0" brushRef="#br1" timeOffset="36299.86">11895 7501 285 0,'1'0'55'0,"-2"1"17"0,3-2 0 15,-2 0-23-15,2 1-10 16,-3-2-10-16,1 0-6 16,0-2-5-16,-2 0 9 15,4-1 5-15,4-2-5 0,4 2-9 16,7 0-8-16,13 7-5 16,10 4-1-1,4 4-2-15,11 0 0 16,7 0 2-16,19-5 4 15,10-1-1-15,10 5-1 0,21 2-2 16,-5 7 1-16,12 2 0 16,3 1 0-16,-19 2-2 15,-21-7 1-15,-40-9-1 16,-39-7-3-16,-29-10-47 0,-55-25-69 16,-48-25-329-16</inkml:trace>
  <inkml:trace contextRef="#ctx0" brushRef="#br1" timeOffset="37803.68">14441 8928 341 0,'10'-3'54'0,"0"-6"-28"0,-7-5 11 16,-1 5-2-16,-1-1 0 15,1 5-9-15,-6-1-14 16,-2-2 4-16,-8-1 8 0,-8-4-7 16,-8-2 4-16,-3-5 0 0,-3-10-1 15,-9-7-3-15,-8-4-6 16,-15-1-3-16,-3 0-5 16,-1 4-1-16,-5 4-2 15,0 10 0 1,9 18-10-16,7 18-10 15,11 8 6-15,6 13 10 16,6 17 4-16,7 9 5 0,4 6 12 16,6 2 2-16,3-3-5 15,5 4-2-15,5-2 2 16,6-1 1-16,7 4-7 16,8-1-6-16,11-3 1 15,8-5 0-15,16-12 10 0,5-7 1 16,10-7 4-16,5-11 5 0,14-4 3 15,18-10-10-15,6-10-7 16,8-13-4-16,-13-14 3 16,-17-10-1-16,-9-12-6 15,-13-8-2-15,-29-2-3 0,-26-6-4 16,-17-16-29-16,-24-10-28 16,-28 1-27-16,-22 3-79 0</inkml:trace>
  <inkml:trace contextRef="#ctx0" brushRef="#br1" timeOffset="62254.48">14454 9435 303 0,'-6'-5'66'0,"3"-1"-11"16,-1 2-15-16,4 3-1 15,-2-2 1-15,2 2 1 16,5 0-12 0,-2 1-14-16,8 3-5 15,6 7-7-15,7 13-4 16,6 9 2-16,6 12-2 16,10 13-7-16,10 13-12 15,16 13-4-15,3 10 13 0,2 3 13 16,2-9-3-16,12 8 4 15,-9-9 1-15,-15-10-1 0,-8-10-2 16,-18-21-11-16,-18-22-111 0,-12-26-222 16</inkml:trace>
  <inkml:trace contextRef="#ctx0" brushRef="#br1" timeOffset="63002.5">14731 10098 377 0,'1'-5'69'0,"4"4"-9"16,-7-3-12-16,2 2-10 16,4 0-10-16,-1 1-4 15,4 0-1 1,7 2-14-16,8 4 4 15,7 9-6-15,13 7-2 0,10 13-4 16,13 11 1-16,18 6 2 16,6 10 3-16,-2 4 7 15,2-1 10-15,-9-6 1 16,-6-1 3-16,-2-6-6 16,-9-13-3-16,-18-12-6 0,-15-19-6 15,-12-12-6-15,-8-23-18 0,-10-27 8 16,-12-17-17-16,-10-15-7 15,-9-22-11-15,-10-3 11 16,-11 2-9-16,-1 8-106 16</inkml:trace>
  <inkml:trace contextRef="#ctx0" brushRef="#br2" timeOffset="88234.81">7365 9230 470 0,'10'10'89'16,"-10"-8"-10"-16,2 3-23 15,1-2-15-15,7-1-7 0,14-1-7 16,9 0-8-16,21 5 5 16,16-1-5-1,11 1-5-15,14 4-2 16,24 1-3-16,5 1-5 16,17-5-3-16,-13 5-1 15,12-12-3-15,13-10-9 16,6 5-3-16,-32-1-3 15,-13 12 2-15,-23 16-12 0,-20-10-50 16,1-15-98-16,-29-6-192 0</inkml:trace>
  <inkml:trace contextRef="#ctx0" brushRef="#br2" timeOffset="89521.97">2070 10923 360 0,'3'11'123'0,"1"-4"-33"0,-3-2-21 15,1 0-30-15,5 2 8 16,3-2-2-16,3 1-7 16,12-3 1-16,10-2-1 15,24-3-8-15,13 2-9 0,15 3-5 16,6 2-7-16,17 8 0 0,6 2-8 15,21-1 1-15,7-2-3 16,-10-1 0-16,-10-11-10 16,2-10-22-16,-20-15-18 15,-24-9-29-15,-25-8-59 16,-25-9-237-16</inkml:trace>
  <inkml:trace contextRef="#ctx0" brushRef="#br2" timeOffset="92491.08">18626 10153 201 0,'8'10'24'0,"-1"-12"8"0,2-4-23 16,1-2 4-16,-1 0 2 16,-3-2 3-16,2 0-1 0,2 0-1 15,-4 2 3-15,0-4-3 16,-2 1-2-16,0-1-2 0,0 0-3 15,5-2-2-15,-1 0 0 16,2-2 0-16,3-1 1 16,3-1 4-16,3 0-1 15,0-2-1-15,3 0-4 16,4-3 1 0,4 5 0-16,2 2 1 0,-2-2-2 15,2-1-3-15,-1-1 0 16,3-1-2-16,0 0 0 15,0 3 1-15,1-1 0 16,-2 4-1-16,-3-1 0 16,3 4 0-16,-2 0 1 15,3 1-1-15,-4 2 0 0,2-1 0 0,4-1 2 16,-2 0 1-16,8 4 0 16,-10-3 2-16,2 1 0 15,1 0 1-15,2 4 0 16,-1-4 1-16,3 4-2 15,-2 0-2-15,-2 1 0 0,3 2-2 16,-3-1 0 0,5 2-1-16,-2 0 0 15,5-2 0-15,0-1 2 16,6 0 3-16,-3 0-3 16,4-2 0-16,6 3-1 15,6 1-2-15,-5 0 1 16,1 1-1-16,0 3 1 0,-7-1-1 15,7 6 1-15,-2-3-1 0,3 2 1 16,0-3-2-16,1-4 1 16,4-5 0-16,-4-7 2 15,-2-10 2-15,-1-11 0 16,5-5 2-16,-5-12 1 0,-3-3-2 16,-7-8-2-16,4-9-3 15,0-11 2-15,-1-1-2 0,1-11 2 16,5-10 0-16,7 5-10 15,6-7-19-15,7-4-25 16,-11 7-31-16,-17 3-149 16</inkml:trace>
  <inkml:trace contextRef="#ctx0" brushRef="#br2" timeOffset="93862.36">20364 9544 235 0,'6'4'26'0,"3"-6"-26"0,0-2 8 15,-2-2-3-15,-3 3-1 16,2 2 11-16,-4 1 20 15,3 2 15-15,-4 3-3 16,3-2 12-16,0 3-13 16,0-2-12-16,1-2-10 0,2 1-6 15,4-2-4-15,0-2-4 0,5-2-1 16,3-2-1-16,4-2 1 16,3 1 0-16,3-2 1 15,4 3-1-15,1 2-3 31,12 6 2-31,-2-2-4 0,8 3 2 16,6 2-1-16,10-2-1 16,13-3 4-16,-1-1-6 0,7 1 0 15,-2-1-1-15,8 6 0 16,-1 1 1-16,-10 4-2 16,-11 7 1-16,-2 6-4 15,4 5-6-15,-3 6-8 16,5 4-15-16,6-5-12 0,-1-3-26 15,5-10-53-15,9-13-131 0</inkml:trace>
  <inkml:trace contextRef="#ctx0" brushRef="#br2" timeOffset="95079.57">20581 9461 184 0,'-4'-1'133'0,"10"6"-94"0,2-9 22 15,-6 0-3-15,2 2-2 16,0 2 4-16,-3 3 10 16,3 1-19-16,-7 2-22 0,3 4-7 15,-4 5-5-15,-1 3-7 16,2 4-7-16,-1 4-1 16,11 2-1-16,8 3-2 15,16 0 0-15,18 6-1 0,17-1 3 16,12 1-1-16,6-1-7 15,-2-1 3-15,-16 0 0 0,1 4 0 16,6 4 0-16,6 0-2 16,11-5-4-16,8-5 5 15,5-8 4-15,7-2-2 0,11-6 1 16,3-4 2-16,-7-4-1 16,-14 0 0-16,-1-6 0 15,12 0 1 1,6-1-1-16,-12 1 0 15,-29 9-2-15,-14 8-3 16,-2 5 4-16,-14 13 2 16,-7 5-1-16,-4 3 0 0,5 4 0 15,0 0-1-15,-1 4-1 16,-8 4 3-16,-5 2-1 16,-12-1-3-16,1 2-16 0,-8-4-17 15,-2-1-16-15,2-9-40 16,1-8-100-16</inkml:trace>
  <inkml:trace contextRef="#ctx0" brushRef="#br2" timeOffset="95848.89">22959 10191 210 0,'-20'-6'56'15,"-2"-4"-3"1,4-2-8-16,3 4-8 16,4 2 4-16,2 2 4 0,4 4 7 15,6 5 7-15,2 5-12 16,8 10-23-16,15 11-11 15,14 16-7-15,15 7-4 0,5 4-1 16,1 2 0-16,-5 12 1 16,-9 14-3-16,-25-7 2 0,-19-8-2 15,-7-11 1-15,-21-9 0 16,-14-10-2-16,-13-14 2 16,-11-6-4-16,-13-8-7 15,-5-9-7-15,8-6-11 16,0-8-22-16,14-6-21 15,2-13-105-15</inkml:trace>
  <inkml:trace contextRef="#ctx0" brushRef="#br2" timeOffset="96680.51">21796 9339 313 0,'-3'11'77'0,"9"-2"-16"15,-2-2-8-15,10 3-10 16,10 1-3-16,10 3-8 16,10 0-10-16,15 6-8 0,10 5-6 15,11 5-6-15,-5 9-1 16,4 3 0-16,-22 1 0 15,-19-2-1-15,-16 1 0 0,-12-8-1 16,-20-4-1-16,-25-5 0 16,-21-3-4-1,-17-3-12-15,-4-6-7 16,9-9-13-16,9 0-12 16,3-2-22-16,12-2-62 15</inkml:trace>
  <inkml:trace contextRef="#ctx0" brushRef="#br2" timeOffset="97467.06">21320 8551 325 0,'3'17'74'0,"9"-17"-38"16,-7-6-6-16,14-7 14 15,10-8-17-15,13-10-10 16,12-11-1-16,4-14-4 0,9-10-2 31,7-13-7-31,-3 7 0 0,-7 2-2 16,-2 6 1-16,-9 11-1 15,-12 35-3-15,-13 19-4 16,-1 19 2-16,-6 18 1 16,-3 13 2-16,-8 7 1 15,-3 7 0-15,-2 7 0 16,1 17 0-16,-2-11 0 0,1-12-1 0,2-5-33 15,2-8-87-15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v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7.54515E-7" units="1/dev"/>
          <inkml:channelProperty channel="T" name="resolution" value="1" units="1/dev"/>
        </inkml:channelProperties>
      </inkml:inkSource>
      <inkml:timestamp xml:id="ts0" timeString="2021-10-26T22:19:20.63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6856 4541 604 0,'-17'46'23'0,"-2"-4"30"0,11 3-4 16,1 4-30-16,7 2-10 15,4 1 5-15,6-3-2 16,8-3-9-16,2-16-2 0,9-13 2 16,8-19-5-16,14-20 1 15,10-24 1-15,11-20-2 16,2-28 1-16,13-9 1 16,-27 9 8-16,-39 19 8 0,-12 30-1 15,-11-8-6-15,-19 8-4 16,-20 7-2-16,-11 5-3 0,-13 3 1 15,-4 9-1-15,4 10-4 16,3 12-59-16,9 12-72 16,5 16-164-16</inkml:trace>
  <inkml:trace contextRef="#ctx0" brushRef="#br0" timeOffset="517.51">7667 4571 573 0,'13'44'33'0,"-5"-7"-30"0,5 6 35 15,-3-8-1-15,0-9-20 16,4-8-8-16,-5-10 4 0,3-10-1 16,-2-6-6-16,-3-10 0 0,-6-6 5 15,-1-8 4-15,-3-3 4 16,-5-5 0-16,1-2-1 16,-3-4-3-16,5-2-1 0,6 0-3 15,4-1-7-15,6 0 0 31,4 5-5-31,11 4-2 16,8 6-11-16,10 5-2 0,4 5-9 16,2 9-7-16,2 12-9 15,1 6-23-15,-4 5-27 16,-8 5-58-16,-10 4-91 16</inkml:trace>
  <inkml:trace contextRef="#ctx0" brushRef="#br0" timeOffset="1586.45">8106 9613 706 0,'10'49'29'0,"-5"-2"15"0,0 8-3 31,0 8-23-31,-3 7-3 16,-6 5 3-16,4-3-5 0,-3-6-8 15,-2-13-3-15,2-17-2 16,-1-17-2-16,-1-11-11 16,-6-18-18-16,2-23 17 0,4-21 7 15,-8-19-3-15,-1-10 2 16,-4-7 7-16,-6 6 2 15,-1-2 0-15,4 2 0 16,5 4-1-16,8 19 1 0,5 19 2 16,4 13 4-16,9 17 15 15,-1 14 11-15,6 8-2 16,3 13-7-16,4 10-9 0,0 10-10 16,10 12-3-16,0 3-1 15,7 7 0-15,6-2 2 16,0-5 0-1,2-5-2-15,5-3 1 16,-2-12-3-16,-3-14 0 16,-13-16 1-16,-13-17-1 0,-6-21-4 15,-5-16 2-15,-13-15 2 16,-8-16 1-16,-11-10-1 16,-4-7-1-16,-13-5-25 15,6 1-21-15,-6 1-6 0,5 11 11 16,6 9-10-16,10 13-78 15,15 17-144-15</inkml:trace>
  <inkml:trace contextRef="#ctx0" brushRef="#br0" timeOffset="1987.08">8771 9265 347 0,'-1'15'307'0,"1"3"-292"16,-8 5 36-16,-5 21-24 16,-1 18-18-16,-8 14 0 15,3 13-1-15,-2 8-4 16,-1-2-3-1,3-7-10-15,-1-10-25 16,10-12-24-16,0-19-49 0,5-19-71 16,8-21-102-16</inkml:trace>
  <inkml:trace contextRef="#ctx0" brushRef="#br0" timeOffset="2218.62">8810 9230 662 0,'10'7'42'16,"2"4"3"-16,-4 14-2 15,8 18-15-15,-3 20-7 0,2 15-1 16,10 18 3-16,-2 4-9 0,8 0-6 16,-8-10-6-16,-1-12-3 15,-7-15-18-15,-11-15-31 16,1-18-36-16,-17-13-66 15,-4-14-152-15</inkml:trace>
  <inkml:trace contextRef="#ctx0" brushRef="#br0" timeOffset="2399.55">8668 9723 734 0,'22'35'78'0,"6"-21"-59"15,3-6 41-15,3-8-37 16,4-11-22-16,11-10-2 0,2-8-11 16,-13-4-39-1,-6-2-34-15,-10 5-49 0,-10 4-142 16</inkml:trace>
  <inkml:trace contextRef="#ctx0" brushRef="#br0" timeOffset="3243.79">9186 9241 586 0,'3'38'67'15,"2"-2"-49"-15,-2 15 26 16,3 14-10-16,-5 12-16 0,0 6-12 16,5 5 6-16,-2 0 1 15,5-13-1-15,-8-6-1 0,3-15-2 16,-4-16-1-16,-1-21-5 16,2-19-2-16,-2-10-11 15,2-28 10-15,-2-22 1 16,1-13-1-1,-14-7 0-15,2-9 1 16,-1 1-1-16,-7-4-6 16,10 6-2-16,0 12 3 0,8 18 5 15,2 12 2-15,6 11 0 16,4 7 12-16,-1 15 11 16,6 6 13-16,-2 11-8 15,5 14-7-15,-2 12-13 0,2 16-6 16,6 18-2-16,3 16-1 0,7 12 1 15,-1 12-2-15,12-2 2 16,0-9 0-16,-3-15 2 16,-2-14-2-16,-6-10-2 15,1-15 1-15,-6-20-2 16,-7-20 0 0,-1-17-5-16,0-26 2 15,-8-20 2-15,-6-9-2 0,-7-10-8 16,-12-10-2-16,-5-3-7 15,-5-5-16-15,-2 2-21 16,3 4-23-16,10 18-63 0,14 19-166 16</inkml:trace>
  <inkml:trace contextRef="#ctx0" brushRef="#br0" timeOffset="3707.78">9968 9156 641 0,'2'35'15'16,"-2"-2"-7"-16,-1 14 33 16,-2 7-19-16,0 12-2 15,0 11 6-15,6 6 14 16,-3-4-1-16,6-6-3 0,5-14-16 16,4-14-6-16,-1-14-8 15,4-4-4-15,6-8 0 0,2-14-2 16,6-10-4-16,4-11 4 15,3-10 6-15,-8-9 2 16,-4-5 1-16,-3-6-2 16,-8-12-1-16,-6-4-1 0,-7-3-5 15,-8-10 1-15,-9-6-1 16,-10-3 0 0,-15 5 0-16,-6 3-1 15,-10 14-21-15,-8 18-39 16,0 25-36-16,-1 20-34 15,9 21-157-15</inkml:trace>
  <inkml:trace contextRef="#ctx0" brushRef="#br0" timeOffset="4892.39">7642 4155 415 0,'8'20'310'0,"1"9"-294"16,-1 3 32-16,4 9-14 15,3 14-4-15,-2 18-8 0,2 10-3 16,2 0-5-16,-4-5-5 16,-6-7-5-16,-3-17-3 15,-9-13-3-15,-4-19-4 16,-6-15-6-1,-1-16 2-15,3-19 6 16,0-18 3-16,3-8 3 16,-2-8 0-16,5 3 0 0,-4-7 1 15,9-3 1-15,1-2-2 16,5 2-1-16,8 4-1 16,2-5 1-16,11 9-1 15,3-5-4-15,17 5 3 0,7 5 0 16,10 13-7-16,1 20 8 0,4 18-2 15,-8 18 6-15,-9 19 1 16,-9 12-3-16,-14 9 3 16,-14 3 6-16,-13 0 2 15,-11-5-2-15,-14-8-3 0,-9-8-3 32,-7-10 1-32,-5-10 1 0,-6-12-1 15,0-8-2-15,2-5-1 16,2-5-2-16,10 5 1 15,17 7-1-15,12 6 1 16,12 7 3-16,9 7 12 16,9-1-6-16,17 3-5 0,-2-3-6 15,7-2 0-15,0-1 0 0,3 0 0 16,-5 1 0-16,-4 5 0 16,-5 4 0-16,-3 5 0 15,1 8 0-15,-2 4-2 16,1 0-1-16,-2 2-6 15,3-8-4-15,-1-3-12 0,0-11-15 16,-9-9-24-16,0-10-30 0,-1-18-68 16,-6-4-340-16</inkml:trace>
  <inkml:trace contextRef="#ctx0" brushRef="#br0" timeOffset="6010.14">15889 6276 127 0,'0'-40'82'0,"-7"7"7"16,3 1-18-16,-4 8-16 15,2 7-10-15,1 12 3 16,-3 15 1-16,-2 10-2 0,-7 20-21 16,0 19-5-16,-5 13 6 15,-1 19-4-15,-3 13-5 16,0 8 3-16,-1 13-2 15,3-14-14-15,-4-16-5 0,10-20-4 16,1-34-31-16,8-23-24 16,8-21-58-16,6-22-23 0,13-23-113 15</inkml:trace>
  <inkml:trace contextRef="#ctx0" brushRef="#br0" timeOffset="6242.01">15849 6024 569 0,'8'-2'61'16,"0"6"17"-16,2 7-35 15,-1 18-12-15,4 19-8 16,-1 27-1 0,8 23-1-16,1 11 1 15,5 5 3-15,3 1-10 0,-2 0-9 16,1-20-4-16,-5-18-3 15,-10-23-22-15,-10-26-40 16,-6-23-45-16,-9-15-49 16,-10-23-74-16</inkml:trace>
  <inkml:trace contextRef="#ctx0" brushRef="#br0" timeOffset="6427.03">15757 6621 735 0,'15'32'38'0,"3"-11"15"16,5-13-4 0,5-10-31-16,9-9-16 15,9-14-1-15,8-5-2 16,5-3-28-16,0 2-31 16,-13 3-22-16,-13 9-49 15,-12 7-135-15</inkml:trace>
  <inkml:trace contextRef="#ctx0" brushRef="#br0" timeOffset="7149.29">16288 6060 249 0,'-4'6'216'0,"5"2"-127"0,-1 1-15 16,3 8-15-16,-1 9-16 15,1 12-12-15,0 15-7 0,5 17-1 16,8 11 0-16,-2 13-3 16,4 2-2-16,0 8-7 15,-1-7-4-15,1-16-3 16,-6-17-3-16,-4-15 0 0,-6-25-2 15,1-23-1-15,-8-21-20 16,0-34 21 0,-2-27 1-16,-8-20 1 15,-5-15-5-15,-8 7-22 16,-2-2-15-16,-1 10 0 16,7 14 15-16,3 17 25 15,10 19 2-15,11 17 2 0,3 18 12 16,5 18 25-16,7 5 0 15,4 13-14-15,6 11-8 0,5 12-11 16,9 12-2-16,1 13-2 16,5 12-2-16,1 6 0 15,2 2-1-15,7-5 0 16,3-2 1-16,2-14-1 0,-2-17 0 16,3-21-2-16,-2-14 1 15,-10-20-3 1,-7-18 1-16,-5-19-2 15,-10-23 1-15,-14-17-4 16,-7-5-9-16,-8-5 1 16,-11-9-13-16,-4 0-18 15,-3 2-19-15,2 1-46 0,-1 13-83 16</inkml:trace>
  <inkml:trace contextRef="#ctx0" brushRef="#br0" timeOffset="7665.21">17326 5966 533 0,'10'27'92'16,"-20"16"-79"-16,6 15 34 15,-2 6-9-15,5 14-16 16,-2 4-3-16,-3 14 6 15,3 1-2-15,2-4-4 0,-5 0-2 16,6-11-2-16,3-20-5 16,3-21-5-16,6-19-2 15,9-21-3-15,13-22-7 0,18-18 7 16,16-14 2-16,10-14-1 16,7-21-1-16,1-1 1 15,-2 2-2 1,-19 4 3-16,-16 15-1 15,-17 9 0-15,-17 7-2 16,-14 6 1-16,-16 2-2 16,-18 3 3-16,-17 1 0 0,-12-3 1 15,-15-3-2-15,1 1-1 16,2 5-5-16,-3 11-41 16,-9 17-71-16,5 23-133 0</inkml:trace>
  <inkml:trace contextRef="#ctx0" brushRef="#br0" timeOffset="56762.36">2185 6035 265 0,'4'-35'83'0,"-5"-13"-56"16,-5-10 27-16,-11-13-9 16,-8-7-12-16,-8 1-8 0,-17-8-10 15,-14-2-8-15,-12 14-2 16,-12 6-3-16,-20 6 0 15,-6 6 2-15,0 13-2 16,-2 10 1-16,-1 15-4 0,-2 12-3 16,4 21-7-16,11 21 0 15,0 35-19-15,3 34-20 0,9 20 2 16,1-2 1-16,31 8 36 16,10 59 30-16,26-43 34 15,15-23 4-15,27-23-9 16,23 13-19-16,15-20 0 0,4-18 0 15,16-11-7-15,11-9-4 16,9-2-8 0,2-8-5-16,5 5-3 15,12 0-2-15,18-14 2 16,21-18 0-16,-10-13 4 16,-4-30 5-16,-9-19-5 0,-14-19-3 15,-19-11 3-15,-17-29 0 16,-15-29 3-16,-15-17-5 15,-26-23 0-15,-26-20-3 0,-28-2 1 16,-25-5 3-16,-17 7-27 16,-7 42-54-16,-13 11-54 15,-6 27-139-15</inkml:trace>
  <inkml:trace contextRef="#ctx0" brushRef="#br0" timeOffset="58405.75">2019 8061 262 0,'-20'-36'38'0,"17"-13"1"15,-4 7-15-15,2 0 23 16,-2 1-7-16,-4-2-2 15,1-1-5-15,-5-1 3 16,-2 3-6-16,-10 3-9 16,-5 0-4-16,-14 4-8 0,-12 8-2 15,-10 14-3-15,-13 9-2 0,-6 16 1 16,-7 17 1-16,-4 7-2 16,3 8-1-16,7 14 2 15,-8 13-2-15,17 13-4 16,23 9-6-16,11 31-3 15,19 15 1 1,14-6 8-16,16 4 3 0,17 22 1 16,18-4 12-16,7-31 8 15,18-12 8-15,25-7 8 16,14-18-12-16,12-27-8 16,14-30-7-16,-13-21 1 15,-5-20-2-15,-9-24 5 16,-7-21-6-16,-8-27-3 0,-11-16-3 0,-19-22-1 15,-24-19 1-15,-11-5-3 16,-21-17 1-16,-17-10 2 16,-24-7-2-16,-17 6-6 15,-19 13-17-15,-4 20-17 16,-10 24-15-16,-6 26-58 0,0 27-164 16</inkml:trace>
  <inkml:trace contextRef="#ctx0" brushRef="#br0" timeOffset="61167.9">652 6732 458 0,'15'4'61'0,"-10"-8"-100"16,-3 2 16-16,-2 3 46 0,-4 3 0 16,-6 7-9-16,-5 11-4 15,-4 8-4-15,1-2-1 16,-4 3-1-16,-1 7-2 0,0 1-3 16,2 5-7-16,10 5-14 15,-6 3 9-15,-5 8 10 16,0-1 4-16,-1 13 0 0,3 5 6 15,3 6 11-15,5 9 11 16,1 5-5-16,-1 3-5 16,-2-5-4-16,-6 5-3 0,7 9-10 31,4 3 5-31,-1 2-6 16,-6-2-1-16,2 0-9 0,14 7 9 15,4 1 0-15,2-1 0 16,6-7-32-16,3 8 31 15,17 9 2-15,3 3 4 0,3-5 5 16,3 2 10-16,9 5-4 16,-10 5 9-16,11-9-2 15,5-9-6-15,2 6-8 16,2-3-2-16,10-8 0 0,-11-17-3 16,6-5 0-16,-9-15-1 15,48-16 0-15,-10-9-5 0,2-13-1 16,21-8-1-16,-6-7 2 15,2-1 1-15,-2 2 1 16,-8 8 0-16,-3 3 6 16,-3 5-1-16,-10 3-1 0,-7 3-3 31,-6-2 1-31,-14-4-4 16,-20-13-6-16,-12-15-19 0,-20-22-51 15,-8-31-101-15</inkml:trace>
  <inkml:trace contextRef="#ctx0" brushRef="#br0" timeOffset="62175.38">3660 10889 506 0,'-10'-20'59'0,"-13"-22"-50"0,-7-1-8 15,-15 5 37-15,-14 4 9 16,-16 5-20-16,-9 2-9 16,-4-6-4-16,-7-5 1 0,-6 3-9 15,-6 2-4-15,-5 3-18 16,-2 16-32-16,9 23-22 16,0 22-11-1,17 21-12-15,7 22 22 16,17 20-1-16,19 16 63 15,21 18 73-15,17 22 16 16,24 7-12-16,18 5 25 0,21-5-9 16,15 4-22-16,22-28-15 15,16-20-5-15,4-31-2 16,24-26-8-16,14-30-14 0,8-39-9 16,0-38-8-16,1-22-4 15,-24-20 2-15,-19-17 0 0,-22 0-1 16,-24-8 1-16,-12-3 6 15,-28-14 7-15,-24-1 3 16,-22-2-5-16,-32 4-4 16,-29 2-5-1,-19 2-2-15,-19 15-23 16,-12 20-28-16,-11 17-50 16,5 27-54-16,5 16-76 0</inkml:trace>
  <inkml:trace contextRef="#ctx0" brushRef="#br0" timeOffset="63661.81">3650 13080 578 0,'4'-13'17'0,"-5"-3"-17"16,-8-2 17-16,-13-9 33 0,-15 5-25 16,-2-2-6-16,-16-7-4 15,-7-7-8-15,-11-4-3 31,-9-4-4-31,-5-4 0 0,-2 6-4 16,-4 11-3-16,-2 10-6 16,3 13-1-16,-2 16 1 15,9 19 10-15,4 15 4 16,11 12 1-16,5 13 5 0,15 4 9 16,6 2-2-16,13 16-5 15,9 4-2-15,10-6-1 0,12 7-3 16,17 1 1-16,10-8-3 15,11-2-2-15,14-2 1 16,15-6 1-16,16-11-2 16,8-4 7-16,0-14 5 0,11-15 0 15,5-11 3-15,18-15-14 16,-2-18 0-16,-6-15 0 0,-17-6 37 16,-14-7-23-16,-2-10 1 15,-6-9-4-15,-11-9-2 16,-15-8-5-16,-16-11-2 0,-20-6-2 15,-17 0-2-15,-18-19 1 16,-21 0-2-16,-17 3-5 16,-17 6-13-1,-12 6-12-15,-10 5-28 16,-20 6-35-16,-5 5-96 16</inkml:trace>
  <inkml:trace contextRef="#ctx0" brushRef="#br0" timeOffset="64693.63">2695 13335 527 0,'9'6'6'0,"-8"-6"-4"16,1 11 5-16,-8 1 8 15,-3 1 3-15,-8 2 1 16,-12 6-3-16,-4-5-8 0,-7-6-1 16,-7 2 3-16,-5-4-2 15,1-7-3-15,5-1-3 16,-2 0-2-16,0-1 1 0,-1-3 1 16,-2 1 1-16,-5 2 2 15,-1-6 2-15,-6-2 1 16,-5-1 1-1,0-6 4-15,12-12-2 16,1-3-3-16,-2-3-3 16,3-10 0-16,-2-8-2 15,4 3 0-15,3-4-2 0,3-5-1 16,7 2 1-16,-2 0 0 16,6 0-1-16,7-6 1 15,1-3-1-15,-14-9 2 0,16-5-1 16,3-8-1-16,0-7 2 15,4-2-4-15,1-4 1 16,-1-1-2-16,8-9-2 0,4 2 0 16,-10 2 2-16,4 4 4 15,2 0-1-15,-3-6 3 16,3-2 4-16,9 4 0 0,1 5-1 16,-3-6-1-16,2-3-2 15,14-11-2-15,2 2 0 0,-3 9 1 16,3 1-2-16,2-10 1 15,10 4 1-15,6-5-3 16,4 10 2-16,7-2 0 16,1-7-2-1,-1 7 3-15,-2 9-3 16,0 5 1-16,-6-4-1 16,-12-1-11-16,-9 3-29 0,-10 0-75 15,-13-4-168-15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v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7.54515E-7" units="1/dev"/>
          <inkml:channelProperty channel="T" name="resolution" value="1" units="1/dev"/>
        </inkml:channelProperties>
      </inkml:inkSource>
      <inkml:timestamp xml:id="ts0" timeString="2021-10-26T22:28:29.752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</inkml:brush>
    <inkml:context xml:id="ctx1">
      <inkml:inkSource xml:id="inkSrc3">
        <inkml:traceFormat>
          <inkml:channel name="X" type="integer" max="4752" units="cm"/>
          <inkml:channel name="Y" type="integer" max="2673" units="cm"/>
          <inkml:channel name="T" type="integer" max="2.14748E9" units="dev"/>
        </inkml:traceFormat>
        <inkml:channelProperties>
          <inkml:channelProperty channel="X" name="resolution" value="100" units="1/cm"/>
          <inkml:channelProperty channel="Y" name="resolution" value="100" units="1/cm"/>
          <inkml:channelProperty channel="T" name="resolution" value="1" units="1/dev"/>
        </inkml:channelProperties>
      </inkml:inkSource>
      <inkml:timestamp xml:id="ts1" timeString="2021-10-26T22:28:41.680"/>
    </inkml:context>
  </inkml:definitions>
  <inkml:trace contextRef="#ctx0" brushRef="#br0">10542 6712 138 0,'12'-9'17'0,"-1"6"-13"16,-1-3-4-16,-6 3-4 16,2 4-30-16</inkml:trace>
  <inkml:trace contextRef="#ctx0" brushRef="#br0" timeOffset="1666.71">10778 6753 201 0,'3'1'50'0,"-1"0"-11"16,1-5-22-16,-5-2-5 15,6-4 7 1,-2-3 5-16,-1-2-4 15,-1 1-2-15,-6-3 7 0,3 3-3 16,-6 4-3-16,-3-1-1 16,2 3-1-16,-9 2 0 15,1-2-6-15,0 1-6 16,-4-1-2-16,0 0-2 16,2-2 0-16,2 4-1 0,-4 1 1 0,0 1 0 15,4 1-2-15,0 3 0 16,-2 2 1-16,4 0-2 15,-6 2 4-15,8 1 1 16,0-1 2-16,1-1-1 16,0-2 2-16,-3 2 1 15,-1-1-3 1,0 2 2-16,0 1-2 0,-4 2-3 16,-1 2 2-16,2 1-2 15,-2 7-1-15,2 2 1 16,-4 1 1-16,8 2 2 15,-1 2 1-15,2-2-2 16,-1-3 3-16,3 0-1 16,2-2 0-16,-3-1-2 0,3 0 0 0,2 4 1 15,-3 1 1-15,6 3 3 16,-1 4 1-16,-2 2-1 16,3 1 1-16,-2 4 1 15,1 1-4-15,-3-3 2 0,8 0 1 31,-4 0-1-31,-3 7 2 16,4-8-5-16,3-1 2 0,-3 3-5 16,-1 1 1-16,6 0-3 15,-2 1 3-15,-2 3-2 16,5 0-1-16,2-1 2 16,2-2-1-16,5-5-1 15,4-5 0-15,4-2 4 0,2-1 0 16,1 0 1-16,5 0 1 0,0 2-2 15,-6 0-5-15,6-3 2 16,0 2-1-16,-2-3 1 16,0 1-2-16,1-6 1 15,3 1 0-15,-5-6 0 0,6-5-3 16,1-6 2-16,-1-4 0 16,0 0 2-16,0-4-3 0,5 3 4 15,-6-1-2-15,2 0 0 16,5-2-2-16,-7-1 3 15,2-4-3-15,2-9 2 16,2-1-1-16,-7 0 1 16,12-3 0-16,0-1 0 0,-6 4 0 15,-1 5 0 1,-2 0 0-16,-3-1-1 16,-5 0 2-16,-2-2-2 15,0-3 0-15,-3 1 2 16,5-3-1-16,-4-1-2 0,-2-1 4 15,-6 4-1-15,0-2 2 16,-4-3-2-16,1-2 0 16,-3 0 1-16,-6-1 0 0,5-1-1 15,-7 0 1-15,-3 0 4 16,-3-4-1-16,-1 3 0 16,-7 4-2-16,-4-3 1 0,-1 1-1 15,3-1 2-15,-2 4 0 16,-2-1 1-16,-5 2-1 15,-2 1 0 1,-1 5-3-16,-4-4 1 16,-6 0-3-16,3 1 2 15,-3-3-1-15,-1 0-1 16,-5 2 0-16,-4 1-15 0,3 8-31 16,-7 14-25-16,7 15-110 15</inkml:trace>
  <inkml:trace contextRef="#ctx0" brushRef="#br1" timeOffset="11595.41">6012 12903 146 0,'0'1'51'0,"2"-1"-11"0,-2 1-20 16,1-1 2-16,-1-2-15 15,1 1 2-15,-2-1-1 16,1 2 5 0,0-1-3-16,-3-1-3 15,5 2-1-15,-2 0 2 16,-2 2 3-16,2-2-3 16,-1 1-2-16,1-1-2 15,0 2 0-15,0-3 0 0,0 0-2 16,1 1 6-16,-1 0-1 15,2-1-1-15,-1-3-4 0,3-1 0 16,-2 4 0-16,-2-3 1 16,1 3-1-16,-1 0-1 15,-1 0 1-15,2 0-2 16,1 0 1-16,-1-3 2 0,-1-1-2 16,4 1 4-16,-1-4-2 15,-1 2 1 1,2 0-3-16,-4 1 1 15,3-1-1-15,-2-1 1 16,3 3-2-16,-2-2 1 16,-1 0 0-16,3 1-1 15,-1 0 2-15,-1 0-2 0,1-2 1 16,2-1 0-16,0-2-2 16,-2-2 2-16,4 1-1 0,0-2 2 15,1 0-2-15,-1-2 2 16,5 1-1-16,-5-2 0 15,3 0-1-15,0 2 1 16,-3-1 0-16,3-2-1 0,1 1 1 16,-1-3-1-16,-2-1-1 15,4-1 3-15,-1 0-3 0,3-6 2 16,-2 3-1-16,0-4 0 16,-1 0 1-16,1 5-1 15,-1 1 1-15,3-2-1 16,0-3-1-16,1-1 2 0,-2 0-2 15,4-1 1-15,-3-2 1 16,3 1-2 0,2 1 2-16,-2 0-2 15,2 1 3-15,-5 1-1 16,5 0-1-16,-2-2 1 16,-1-1-1-16,-2-4 1 0,4-2-1 15,-1-6 1-15,0 5 1 16,-1 0-1-16,2-1 1 15,5 0 0-15,-1 1 1 0,-2-1-2 16,0 3 0-16,3-3 0 16,-3 4 0-16,0 1-1 0,-1-2 0 15,3-1 1-15,-4-2 0 16,2 0-2-16,1-1 2 16,2 0-1-16,-3 3 1 15,2-1-1 1,3-4 1-16,2 1-2 15,-4-3 3-15,-1 2-3 16,2-2 2-16,-1 5 2 16,-3 2-2-16,2-1 0 0,-2 0 5 15,0-7 4-15,9 4-1 16,-2 2-2-16,3-1-2 0,3 0 0 16,-4-2 0-16,2 0-2 15,2-3-1-15,-4-1-1 0,0-2 1 16,3 1 0-16,-1-4-2 15,10-2 1-15,-10-8 0 16,5 7-1-16,-3 0 1 16,-1-6-1-16,2-1 0 15,-3 1 2-15,8 4-1 0,0 3 0 16,0 3 1-16,-2-2-2 16,1-2 1-16,1 5 0 0,-2 2-1 15,-1-3 2-15,11-1-3 16,-6-1 2-16,-2 3-1 15,-1-1 2-15,-3 7-3 16,-4-2 3 0,5-3 1-16,7-4-1 0,-1 3 0 15,-3 2-1-15,3 1 0 16,-2-2 0-16,-3 0 0 16,1 0 1-16,7 0-1 15,-3 1 0-15,-5 9-1 16,2 0 3-16,-4-3-2 0,-5-3 0 15,4-1 0-15,7 3 1 16,-2 0 0-16,-2 0-2 0,0-2 0 16,-2 2 1-16,-1-1-1 15,-2-2 0-15,1 1 0 16,4 4 0-16,3-3 0 16,1-5 1-16,-3-2 0 0,-1-4-2 31,-1 2 1-31,0 5 1 0,9 0 1 15,2 2 0-15,-2 0 0 16,-5 7 0-16,2 0-2 16,0 2 1-16,-3 7-1 15,6 2 2-15,-8-2-3 16,-4-4 1-16,-2 4 0 0,-7-3 0 16,-3-1 2-16,-4 8-3 0,-9 1 2 15,-3 6-10-15,-1-5-20 16,-4 5-30-16,-5 4-26 15,1 6-112-15</inkml:trace>
  <inkml:trace contextRef="#ctx1" brushRef="#br1">2603 6901 0,'-134'0'16,"65"21"-16,-27 246 15,-177 38-15,-90-27 16,170-203 0</inkml:trace>
  <inkml:trace contextRef="#ctx0" brushRef="#br1" timeOffset="13452.01">3891 12066 172 0,'1'3'66'0,"2"2"-1"16,-1-2-1-16,-1 0-20 15,-1 1-10 1,1 2-6-16,-2 0 0 15,0-3-3-15,-1 2-6 16,4-1-10-16,-4 0-5 16,2-2-2-16,0 0 0 15,0-2-2-15,0-2-6 0,0 1-2 16,5-1 10-16,3-9 15 16,6-1-8-16,-5 0-3 0,4 2 0 15,3-1-3-15,3-6 1 16,-4-4-2-16,5-2-3 15,-2-1 3-15,4 0-1 16,-1-4-1-16,2-4 1 0,-1-1-1 16,5 7 0-16,5 1 0 15,-7-9 0 1,7 0 1-16,-1-1 0 16,3 1-2-16,-2-6 1 15,2-2 1-15,4-1-2 16,3 6 3-16,5-3-2 0,2-5 3 15,-2-5 1-15,-1-2-1 16,4 9-1-16,4 5 0 16,-1-3-1-16,0-1 0 0,-3-3 1 15,-3 0-2-15,13-4 0 16,2 6 2-16,1 0-3 16,-7-2 2-16,5-3-1 0,1-3 1 15,1 5-1-15,-9 1 0 16,2 2-1-16,0-5 2 15,5-3-1-15,4-2-1 0,1-1 2 16,-3 9 0-16,5-5-1 16,-3-4-1-16,-8 3 2 15,0 0-1-15,-8-1-1 0,17 1 2 16,-3 0-2-16,1-3 2 16,-6-3 0-16,-5 4-1 15,5 8 0 1,-2-2 2-16,-8-6 1 15,0-2-1-15,-5 10-1 16,9 0 1-16,0 0 0 16,-1 2-1-16,1-3-1 0,-2 5 1 15,-3-4 0-15,5 5 0 16,0 3-1-16,-3-3 2 16,-1-3-1-16,-2-6 1 0,2 0 0 15,8 6 0-15,0 2 0 16,-4-5 1-16,1 1-1 15,0-1-1-15,0 5 1 0,1-1 1 16,-4 8-2-16,-4 3 1 16,-3-1-1-1,11-1-1-15,-2-6 1 16,3-3 0-16,-1 1 0 16,2 1 1-16,-2-3-1 0,8-3-1 15,-3 3 2-15,-3 0-1 16,-6 0 1-16,-4-1-2 15,15 11 2-15,-3 1-2 16,-5-1 2-16,6-2 0 16,-2-3 1-16,3-1 0 0,5-1 2 0,1 7 1 15,-5-2 1-15,8-4-2 16,14 4-1-16,-1-6 1 16,4-3-2-16,15-3 0 15,-11 6-2-15,-9 4 4 16,20-4-2-16,-9-1 1 15,-6-2-3-15,8-2 1 0,-19-2-2 0,-13 5 1 16,1 8 0-16,0-5-1 16,-13 0 1-16,-10 11-2 15,-9 11 2-15,-14-1 0 16,-10 10-11-16,-5 13-22 16,-8-4-22-16,-13 1-17 0,-9 17-48 31,-5-7-34-31</inkml:trace>
  <inkml:trace contextRef="#ctx0" brushRef="#br1" timeOffset="14839.92">3967 8613 249 0,'2'13'73'0,"-4"-7"-30"0,1-4-2 16,5 1-28-16,6-11-12 15,2 0 1-15,1-4 1 0,-2 1 0 16,1 2 5-16,-5 1-3 16,1 1 0-16,-2 2-2 15,0-2 0 1,0-3 2-16,4 3 0 16,3-3 0-16,3 0 0 15,6-2 1-15,3-1-1 0,5-1 1 16,1-5 0-16,7 4-2 15,-4-3-1-15,1 0-2 16,3-1 1-16,-1 0-1 16,3-1 0-16,7 0 0 0,-2-1 0 15,6-2 2-15,2 0 0 16,1-3 1-16,8 6-1 0,-3 1 0 16,-1-1 2-16,-2-1-3 15,6-3 2-15,7 0-3 16,0-2 0-16,2-4 2 15,5-2-2 1,4 0 0-16,-8 4 1 16,0-1-1-16,8-2 2 15,3 0-3-15,2-1 1 0,-1-4 0 16,3 5 0-16,-7-4 0 16,-2 1 0-16,5 5-1 15,5 3 0-15,-8-1 1 16,9 0-2-16,-5-2 1 0,-4-2 0 15,2 1 2-15,7 2-2 0,0 3-1 16,-3 1 1-16,5 0 1 16,-5 2 0-16,-5-2 3 15,11 3 0-15,-2-1 0 16,1 1 1-16,-2-1 0 16,-1 1-1-16,-10 1 0 0,7 0 0 15,3 1-1-15,0 4-3 0,8-1 2 16,-7 0 0-16,-10 2 0 15,2 6-1-15,8-1 0 16,5 2-1-16,-5-1 2 16,5 3-1-16,-10-2 0 0,-5 0 2 31,9 3 1-31,-2 1 1 16,-3 1-3-16,6 1 1 0,-8 3 1 15,-7 1 0-15,1-2 0 16,15 2 1-16,1-2-2 15,-3 1 0-15,3-2 0 16,-7 5 1-16,-15 0 1 0,12 3-2 16,-6 2 0-16,-12 2-2 0,-8 3 1 15,-2 3-1-15,-13-2 0 16,-13 0 0-16,-7-4 0 16,-9-6 0-16,-11-2-1 15,0-7-11-15,-6-7-28 16,-9-7-35-16,-7-7-55 0,-1-7-162 15</inkml:trace>
  <inkml:trace contextRef="#ctx0" brushRef="#br1" timeOffset="16489.62">4146 5402 260 0,'-11'17'89'0,"1"-8"-19"0,0 0-14 16,1-4-9-16,8-1-18 15,4-2-15-15,5 0-8 16,2-2-3-16,10-2 2 16,8 0-2-16,-2-1-1 0,5 3-1 15,5-2 1-15,0 0 6 0,4-2 0 16,-2 1-3-16,3-1-3 16,2-1 0-16,-1 1-2 15,4-1 0-15,0 1 2 16,-3-1-3-16,8 2 1 0,1-2 1 31,1 3-1-31,-2-1 0 16,1 1 2-16,-4 1-2 0,10 0 0 15,4 2-1-15,-4-4 3 16,1 2-3-16,-2 3 1 16,5-1 1-16,-4 0 0 0,1 2-2 15,-4-1 2-15,4 1 0 16,6-1-2-16,-2 1 2 15,4 0-2-15,-1 0 1 0,5-1 0 16,-4 0 0-16,-1 1 1 16,-1-2-2-16,7 1 2 15,-2 2-1-15,-1-1 0 0,2 2-1 16,1-2 2-16,0 2 0 31,-7 0-2-31,1-1 1 0,8 2 1 16,2 1-2-16,1 1 2 15,-1 1-1-15,-1 2 0 16,-3 4 0-16,-1-1 0 16,3 6 1-16,4 0-2 0,1-1 1 15,-2 5 0-15,2-1 2 16,-6 0-3-16,-1 2 1 0,-2-2 0 16,6 2 1-16,2 0 0 15,-3 1-2-15,-1 0 1 16,3 4 0-16,-5 0 1 15,-6 0-2-15,12 3 1 16,3-2 0-16,-4-2-1 0,-2 0 2 16,2 1-1-16,-6 4 0 0,-4 4 1 15,2-6-1-15,4 4 0 16,-2-1 0-16,-1-2 0 16,4 0 0-16,-7 1 2 15,-1-2-1-15,-3 4 2 0,-8 3-3 16,4 0 2-16,-4-1-1 15,1-2 1 1,-4-3-2-16,1-1 0 16,-2 7 1-16,-5-1 0 15,-5-1 0-15,0-3 3 16,-8-1-3-16,-5-4 1 16,-8-3-1-16,2-3 1 0,-7-2-2 15,-7-4 1-15,-1-9-1 16,-3-2-1-16,-3-4 2 0,1-3-20 15,1-6-16-15,0-5-29 16,-1-2-46-16,6-3-129 16</inkml:trace>
  <inkml:trace contextRef="#ctx0" brushRef="#br1" timeOffset="95861.79">11140 7325 136 0,'2'-1'38'16,"-6"0"-8"-16,6-1-5 0,-5 0-2 15,3-1 3-15,1 3 1 16,-1-1-2-16,0 0 7 15,2-2-9-15,0 3-3 16,0-3-3-16,2 2 2 0,0 1-2 16,-3-1-2-16,3 0 3 0,-1 0-3 15,-1 1 0-15,2 0-2 16,-1 0-5-16,-2-1-4 16,1-1 0-16,-1 1 0 15,2 2 2-15,0-4 0 0,1 0 3 16,2-1 4-16,1 0-1 31,2 0-1-31,0-2-1 0,1 0 1 0,1 2-1 16,1 0-1-16,0 0 0 15,0 0-1-15,-2-1-1 16,2 3-2-16,-2-1 0 16,1 1-1-16,-4-1 0 15,5 2-1-15,-2 0-2 16,-2 0 0-16,0 0 0 15,2 0-1-15,-7 1 1 0,3 0-1 16,1 0 1-16,0-3-1 16,2 3 1-16,4 1 0 15,1 1 0-15,8 1 0 16,5 4-1-16,10 6 0 0,3 2 1 16,2-1-1-16,17 7 0 0,9 4 0 15,4-1 1-15,2 5 0 16,0-2 1-16,5 0 1 15,-1 3 1-15,-2 1-1 0,11-2 1 16,-2 1-1-16,-4-1-1 31,8-1-1-31,-8-2 0 16,-8 0-1-16,7 1 1 0,9-7-1 16,-5 1 0-16,-2 1 1 15,8-1-1-15,-9 0 0 16,-7 0 0-16,7-2 0 15,4 2 1-15,-8-4-2 16,-3 2 1-16,6-3 0 0,-7-1 0 16,-5 1 0-16,-6 1 0 0,10-5 0 15,-4 0 0-15,-2 1 0 16,-5 1 1-16,7-1-2 16,-5 1 1-16,-5-1 0 15,-6-3 0-15,7 1 1 0,-2 1-1 16,0-4 0-16,-4 3 1 15,1-4-1-15,-1 1 1 0,-4 1 0 16,2 1 0-16,-6 0 0 16,-2 0 0-16,-3-1-1 15,4 1 1-15,4 2-1 16,-2-2 0-16,-1 0 0 0,-1-2 1 16,3 4-1-1,2-3-1-15,3 3 2 16,-4-1-2-16,2 4 1 15,0 0 1-15,2 2-2 16,9 2 3-16,-2 1-3 16,3 2 1-16,-5 1 0 0,5 0 1 15,2 1 0-15,-5 0 0 16,-4 1 2-16,-3-1-1 0,8 0 1 16,1 0-1-16,0-3 0 15,-2 1 0-15,-1 0-2 16,8-1 1-16,-4 1 0 15,-2 1 0-15,-2 0 0 0,7-1 1 16,1 0-1-16,3 0-2 16,-2 0 3-1,4-1-1-15,1-1-1 16,-9 1 1-16,-4-4 0 16,-7 2 0-16,2-2 1 15,-12-2-3-15,-12-3 0 16,-13-5-1-16,-16-8-12 0,-9 1-78 15,-22-10 22-15,-13-14-107 16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v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7.54515E-7" units="1/dev"/>
          <inkml:channelProperty channel="T" name="resolution" value="1" units="1/dev"/>
        </inkml:channelProperties>
      </inkml:inkSource>
      <inkml:timestamp xml:id="ts0" timeString="2021-10-26T22:30:35.635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5963 4043 257 0,'3'0'59'0,"0"-1"0"0,-5 1-30 16,4-1-14-16,-1-1-7 15,1-1 3-15,-1 0 3 0,0 0 1 16,4-1 1-16,-2-1 4 16,1 1-1-16,-1-2-1 15,3 0-6-15,1-1-3 0,-1-3-1 16,2 2 0-16,1-3-1 16,0 0 1-16,3 2 0 15,8-6 1-15,-2 4-2 0,7-2 0 16,6 2-2-16,1-1-2 15,3-1 0-15,0 1-1 16,3-2 0 0,4 0-1-16,1 1-1 15,3-2 0-15,5-1 1 16,-5 0-1-16,-1 0 0 16,-1 0 0-16,13-1 0 0,0-3-1 15,0 2 2-15,-3-1-2 16,1-2 1-16,4 0 0 15,-1-2 0-15,3 2-1 0,-2-1 1 16,0 2-1-16,10 2 0 16,2 1-1-16,-1 3 1 15,-1-1 0-15,4 2-1 0,-7 1 1 16,2-1 1-16,-9 0-1 16,13 1 0-16,-3-1-3 15,-1 2 1 1,-6-1 1-16,5 1 3 15,-2 0-1-15,-1 2 0 0,-6 0 0 16,4 1 0-16,13 3 1 16,-2 1-1-16,-5 1 1 0,3 2 0 15,5 1-1-15,-6 3 0 16,-5 0 0-16,8 2 0 16,5 5 1-16,0 0 2 15,-10 3 1-15,9-3-1 16,-3 4 1-16,-8-1-1 15,-7 3 0-15,10-1 3 0,-1-1-3 16,-7 2 0-16,-4 1-2 16,-1 1 0-16,-1 0-1 15,-3 0 0-15,-7-2 0 0,-4 4 0 16,-5 0 1-16,4 0-1 16,1 1 1-16,-3 1-1 0,-6 4 0 15,1 0 0-15,-2 5 0 16,0 3 0-16,0 1 0 15,-4 4 0-15,6 3-1 16,1 4 0 0,0 5 1-16,-3 5 0 15,3 4 0-15,-1 4 0 16,2 6 0-16,-5 3 0 0,10 2 1 16,2 5 0-16,-3 5 0 15,0 3 1-15,-3 5 0 16,-3 2 0-16,-3 4 0 15,-4-5 2-15,5 4 4 0,-7 7-6 16,1 1-1-16,-2-1 1 0,-3-1-1 16,-1 9 0-16,-2 2 0 15,0 9-1-15,-2 2 0 16,-1 2 1-16,0 9-1 16,-2 0 0-16,2-1 0 15,-5 3 0 1,3 4 0-16,2 2 0 15,-2-3 0-15,2 1 0 0,1 8 0 16,-4 1 0-16,-2-7 0 16,1 7 0-16,-5 2 1 15,0 2-1-15,-1-1 0 16,-1 11-1-16,0 4 1 16,-1-12-1-16,-1 10 0 0,-4 2-1 0,1 0 0 15,-1 2 1-15,-2 9 1 16,-1-2-1-16,2-1 2 15,-8-1-1-15,2-2 0 16,0-2 0-16,-3 7 0 16,-2-13 0-16,-3-12 1 15,2 1-1-15,3-8 0 0,-2-5 0 0,-3-12 0 16,-3 7 0-16,0-8 0 16,0-13 0-16,-3-9 0 15,0 4 0-15,-2-7-1 16,0 2 1-16,2-9 0 15,0-10 0-15,0-8 0 0,-5-7 0 32,0-11-1-32,1-9 1 15,-2-6 0-15,3-4-1 0,-3-6 1 16,0-3-1-16,-1-6 0 16,-2-9 0-16,-3 3 0 15,3-12-1-15,-7-8 0 16,1 2-2-16,-5-11 2 0,1-6 0 15,3-13-2-15,0-1 3 0,3-6-1 16,-3-5 1-16,-1-2 0 16,0 3 1-16,-5-3-2 15,3-2 1-15,1 3 0 16,1-4-1-16,-1-2 1 0,1 2 1 16,-6-3-1-16,3-1 1 31,2-2 0-31,-1-2 0 0,-2-2-1 15,-2-3 1-15,1 2 6 16,0-5-1-16,4-5-1 16,6-5-2-16,-4-4-2 15,1 0 1-15,4-6-1 0,0 2 1 16,3 4 0-16,6 0 0 16,5 2-1-16,1-1 0 0,2-2 1 15,3-2-2-15,3-2-1 16,4-6 3-16,4 1 0 15,5-5-1-15,-1-4 1 16,0-2-2-16,4-10 1 0,2 1 0 16,2-2 2-16,0-4 0 15,1-7 2-15,-2-3-2 0,4 0-1 16,4-2 0-16,-2-1 0 16,1 3-1-16,1-8 0 15,5 3 0-15,2-8 1 16,-8 10-2-16,2-8 1 0,1-1 1 15,-4-1-1-15,0 8 0 16,-4 1 0 0,2-2 0-16,1 1 1 15,-5-3-1-15,-1 8 0 16,3-9 0-16,1 1 1 16,4 1-1-16,-3 7 1 15,-1-2 7-15,4 3-1 0,-3 3-3 16,-5-2-2-16,0 0-2 15,2 1 0-15,-1 2 0 0,0-3 0 16,3 6 1-16,4 2-1 16,-4-5 0-16,0 2 1 15,1 3-2-15,1 1 2 0,-5-2-1 16,5 5 0-16,-5 0 1 16,0 4-1-16,2-1 1 15,-4 8-1 1,-2-5 1-16,-1 1-2 15,-2 1 1-15,0-1 1 16,-5-3 2-16,1-5-1 16,1 0-2-16,-1 2 1 0,0 1 0 15,1 4-1-15,4 8 0 16,-2 1 0-16,2 0 0 16,1 6 1-16,-1 0-1 0,0 3 0 15,1 2 0-15,-1 5 0 16,-2 4 0-16,-1 4 0 0,0 7 0 15,-4 9-1-15,-1 2 0 16,-3 7-17-16,-4 7-37 16,-3 6-77-16,4 10-176 0</inkml:trace>
  <inkml:trace contextRef="#ctx0" brushRef="#br1" timeOffset="7394.56">5767 5643 111 0,'-4'5'38'15,"1"2"10"-15,3-1 26 0,0 2 31 16,4 4-39-16,2 0 0 16,0 0-2-16,2 0-15 0,-2-3-10 0,1-1-12 15,0-3-9-15,7 0-7 16,-3-3-4-16,-1-1-4 15,4-1-3-15,3-2 1 16,-2 2 0-16,7-1-1 16,-4-3 1-1,3 0-1-15,0-1 0 16,3-2 0-16,0-1 0 0,-1 0 0 16,5-5 0-16,6 1 0 15,2-3-1-15,-2-2 1 16,0-6 0-16,-1 1 0 0,2-1 0 15,-3-1 0-15,3 5 1 16,6 0-1-16,1 2 0 16,4 1 0-16,-4 2 1 0,0 1-1 15,-2 0 0-15,9 1 0 16,4-1-1-16,-2-5 1 16,-2-2 0-16,-3-3 0 0,1-2 0 15,5-2 0-15,0 0 0 16,-3-1 0-16,-2 0-1 15,-2 0 1 1,2 0-6-16,10-2 1 16,0 1 1-16,-5-2 1 15,0 3 0-15,0 2 2 0,2 0 0 16,1 1 1-16,-3 0 0 16,-3 2 0-16,-6 2 0 15,6-2 0-15,4 2 0 16,-4 0 0-16,-4 1 0 0,-3 2 1 15,-5-2-2-15,0 4 2 16,-2-2-2-16,-4 1 1 0,-3-1-1 16,-3 5-1-16,-5-2 2 15,2 0 0-15,-4 3 0 16,0-1 0-16,1 3 1 0,-4-2-1 31,4 1 0-31,2 0 0 16,3 2 1-16,1-4-1 15,2 3 1-15,-1-1-2 0,0 2 1 16,2-3 0-16,-1 3 0 16,3-4 0-16,-1-1 0 15,1 1 1-15,0-2-1 16,7 0 0-16,0-3 0 0,-2 0 0 16,4-3-1-16,-4-2 1 0,2-1 0 15,5 0 0-15,6 0 1 16,1-3-1-16,3 0 0 15,2 1 0-15,-1-1 0 16,11-1 1-16,2-2-2 16,-4-3 2-16,-2 0-2 0,8-3 2 15,11 0-1-15,2-6 0 0,0 0 0 16,9-2 0-16,-3 2 0 16,-5-3 0-16,23 0 0 15,-2-1 1-15,0 0-1 16,15-1 0-16,-14 3 1 15,11 1-1 1,12 2 0-16,-3 0 0 0,3 1 0 16,-15 1 0-16,25 1 0 15,-9 1 0-15,7 4 1 16,-19-1-1-16,23-1 0 16,-3 0 0-16,0 0 1 15,-16-2-2-15,5 3 2 16,-1-1-1-16,-4 4 0 0,1-1 0 0,-15 2 0 15,12-2 0-15,-2 0 0 16,-4 4 0-16,-1-1 0 16,-15 3-1-16,7 1 2 15,-1 3 0-15,-2 3-2 16,1 0 2-16,-8 2-1 16,-7 0 1-1,15 1 0-15,-8 0 2 0,-2 1-2 16,0 0 2-16,-6 1-1 15,-8 0-1-15,8 0 0 16,-1 2-1-16,-3 2 0 16,4 0 0-16,-5 1 0 15,-4 1 0-15,-7 0 1 0,12 4-1 16,-6-2 0-16,-4 3 0 0,-6-1 0 16,0 0 1-16,-6 0-2 15,-10 1 2-15,-1-2-2 16,-5 3 2-16,6-1-1 15,-7 0-1-15,0 1 1 16,-1 1 1-16,-5 3-2 0,-1-1 1 16,2 2 1-16,-1-1-2 0,-4-1 2 15,2 0-1-15,-3-2-1 16,-1 0 2-16,-1-3-1 16,0 1-1-16,-3 1 1 15,5-1 0-15,3 0 0 16,0 1 1-16,1-1-1 0,1 0 0 15,-1 1 0 1,2-2 1-16,-2 0-1 16,2-2 1-16,5 0-2 15,-1 1 2-15,-3-5-1 16,4 0 0-16,-5 0 0 16,4 0 0-16,4-1 0 0,2 1 1 15,3 0-1-15,1 2 1 16,-5-1-1-16,1 2 1 0,8-2-2 15,-5 2 1-15,-1 2 0 16,-6-1 1-16,-2 1-1 16,-3 0 0-16,9 1 0 15,-1-2 0-15,-3 1 0 0,1-1 0 16,-2-1-1-16,-2 4 2 16,0-1-1-1,4 1 0-15,-2 2 0 16,1 2 0-16,-3-1 1 15,0 0-1-15,1 3-1 16,3-3 1-16,4 0 0 0,1 1 0 16,-2-1 0-16,2 1 1 15,0 4-1-15,3-4 0 16,1 2 1-16,-3 0-1 0,0 2-1 16,-3-2 2-16,10 0-1 15,-4 0-1-15,2 1 2 16,1-1-1-16,-4-1 0 0,0 2 0 15,2-2 0-15,-4 4 0 16,-7 0 0-16,-2-1 0 16,-3 0 0-16,3 3 0 0,-1-3 1 15,-3 2-2-15,0-2 1 16,-8-1 0-16,1 3 0 16,1-2 0-16,-5 2 0 0,-2 0 0 15,2 2 0-15,-1 1 0 16,0 4 0-16,-5 1 0 15,5 3 0 1,-1 1 1-16,-2-1-1 16,-2 6 0-16,3-4 0 15,0 6 1-15,-2 0-2 0,2 2 2 16,2 3 0-16,2 2 0 16,1 6-1-16,-3 4 0 15,3 3 1-15,2 15-1 16,-6 3 0-16,2 1 0 0,0 6 0 15,-2 1 0-15,2 4 0 0,3-1 0 16,5 9 0-16,-2 11 1 16,-2 0-1-16,1 6 0 15,-8 1 1-15,2-6 1 16,-3 8 0-16,2 5-1 16,-4-5 0-1,-2 0-2-15,3-7 2 16,-1 2 0-16,1 6-2 0,1-6 1 15,-1 3 0-15,2-1 1 16,0 0-1-16,5 11 0 16,-3 7 0-16,-2-4 1 15,-2-3 0-15,-1-6 0 16,1 10 0-16,-2-4-1 0,-3-2 0 16,0-5 0-16,-5-5 0 0,0 8 0 15,0 1 0-15,0-1 0 16,-2-1 0-16,4-5 0 15,-5 16 1-15,1 2-2 16,-2 3 2-16,-1 0-1 16,3-1 0-1,-2 20 0-15,2-3 0 0,-8 2-1 16,8-1 1-16,-2 9 0 16,-3 1-1-16,1 0 1 15,4 3 0-15,0 13 1 16,-4 0-2-16,-1-8 2 15,3 13-1-15,-2-2 0 0,-4-18 0 16,2 28 0-16,-4-13 0 0,-3-13 0 16,-1-4 1-16,1-1-1 15,-3-9 0-15,-3-12 0 16,2-5 0-16,-1 4-1 16,1-6 2-16,-4-2-2 15,1-7-5-15,-4 9 0 0,3 4 2 16,-3 3-1-16,-3 0 3 0,1 1-1 15,-2 9-1-15,-6-4 2 16,1-7 1-16,-2-14 1 16,1 5 0-16,-2-11 0 15,2 2 1-15,-6-11-1 16,1-8 2-16,-5-3 0 0,0-5 0 16,-1-7-1-1,-4-9 0-15,0 2-1 16,-6-6 0-16,-2 0 0 15,-8-8 0-15,-2-5 0 16,-2-5-1-16,11 0 1 0,-1-9-1 16,2-9 1-16,0-4 0 15,2-5-1-15,-3-1 0 16,-16 1 1-16,1-3 0 0,-8-2-1 16,-1 3 1-16,12 0 0 15,-2 0 0-15,-5 0 0 16,6 1 0-16,-15 0 0 15,-5 0 0-15,-4 0 0 0,4-1 0 16,8-1-1-16,4 0 1 16,-2-3 0-1,-10 0-1-15,-8 0 1 16,-7 0 0-16,12 0 0 16,5-1 0-16,1 2 0 15,-1-2-1-15,-18 0 2 0,-5 2-1 16,2-1 0-16,15-3 0 15,1-2-1-15,-4 3 1 16,-22-4 0-16,-4 0 0 0,14-3-1 16,7 3 1-16,0-2 0 15,-18-2 0-15,-15 3 0 16,12-3 0-16,13 2 0 0,1 1 0 16,-21-1 0-16,-7 1 0 15,14 2 0-15,7 0 0 16,3 5 0-16,-27-3 0 0,-8 5 0 15,28 0 1-15,-1-3-1 16,-14-1-1-16,-12-1 1 16,13-6 0-16,15-1-1 0,1-4 1 15,-21-5 0-15,-4-1 0 16,32-2-1-16,5-4 1 16,3 1 1-1,-22 1-3-15,2 0 2 16,26-2 0-16,9 5 0 15,4 0 0-15,5 0 0 16,-9-1-1-16,4-1 0 0,3-3 2 16,11 0 1-16,13-1 0 15,2-2 2-15,0 2-2 16,5-4-2-16,-1 4 1 0,-1 0-1 16,1 0 0-16,-1 2 0 15,-3-3 1-15,2 4-1 0,3-3 0 16,1-3 0-16,10 0-1 15,2-5 0-15,4-2 0 16,2-4 0-16,-2 3 1 16,4-6-1-1,0-6 2-15,-3 4-1 16,3-3 2-16,0-2-1 16,-1-4-1-16,3 1 0 0,0 0 0 15,0-3 1-15,2 1-2 16,4-5 1-16,-2-5-1 15,1-3 0-15,3-4 1 16,0 0 0-16,1-8 0 0,2-8-1 16,-1-5 1-16,2 10 0 0,5-5-1 15,-6-2 2-15,8-3-1 16,-2-3 2-16,4-6-1 16,1 3-1-16,-3 5 1 15,1 0-1-15,-1-2 0 16,6-1 1-16,-3-4-1 0,4-4 1 15,-6 4-1-15,3-6 0 0,-1-4 0 16,2 3 0-16,2-12 0 16,-4 1 1-16,1-6 0 15,2-2 0-15,-3-2-1 16,1-10 0-16,-2 7 0 16,-1-9 0-1,-1 10-1-15,3-7 1 16,-1 4-1-16,0 0 1 0,-2-3-1 15,3 1 2-15,0 0-1 16,-3 0 0-16,1-1 0 16,9 11 0-16,-7-9 0 15,2 9-1-15,-2-7 0 16,6 11 2-16,-1-9-1 0,1-1 1 0,1 2 0 16,-3-4-2-16,4 9 0 15,1-8 2-15,-3 4-1 16,-2-2 4-16,5-4 0 15,-2 7-1-15,-1-11 1 16,-4-1-1-16,-2-3 0 0,6 1-1 31,-7-11 3-31,-4 5-4 0,-5-1-1 16,5-7 1-16,-3-2-1 16,-3 5 0-16,3 3 0 15,4 2 1-15,0 0 0 16,-1 5 0-16,2-1 0 0,3 13 0 15,3-4 0-15,-5 6 0 16,3 4 0-16,5 14-1 0,3 0 1 16,-3 0-2-16,0 8 2 15,0-1-1-15,2 8 0 16,0 9 1-16,2 5-1 16,0 0 0-16,-6 7 0 15,4 7 1-15,-3 4-2 0,1 4 2 16,-4 3-1-1,1 8-1-15,-3 10-11 16,0 7-14-16,-2 10-19 16,-2 5-19-16,1 10-1 15,-5 1-4-15,-3 6-6 16,1 5-70-16</inkml:trace>
  <inkml:trace contextRef="#ctx0" brushRef="#br2" timeOffset="13727.03">5154 7402 255 0,'0'3'53'0,"3"-2"-2"0,-1 0-13 15,-3-1-29-15,2-1-3 16,-3-1 12-16,2 2 0 16,-1-1-1-16,2 1 5 15,2-1 9-15,1 2-7 0,-1 0-2 0,3-2-1 16,0 2-5-16,2-4-3 16,3 0-3-16,-1-3-4 15,1-1 0-15,3-2-1 16,-1-5-3-16,8 0-1 0,2-4 0 15,1-3-1-15,6-2 1 16,-1-4-1 0,2-4 0-16,-1 0 0 15,3 1 1-15,-1-2-1 16,11 3 1-16,3 0 0 16,1-3-1-16,0-1 1 15,2-3-1-15,-1-4 1 16,8 1-1-16,-1-4 0 0,1 0 1 15,0 0 1-15,-4-7 0 0,16 2 0 16,-2 1 0-16,2 2 0 16,-2 3 0-16,2 1-1 0,1-2 0 15,-3-1-1-15,-2-1 0 16,13-1 0 0,2 0 1-16,-4-2-1 15,-3-4 0-15,9 0 0 0,-8 1 0 0,-2-1 0 16,-8 1 0-16,23 1 2 15,-6-3-1-15,-2-1 1 16,-1 3 1-16,2-2-1 0,-6 0 0 16,-4-3-1-16,18-2 0 15,-6 4-2-15,-7 3 2 16,6 1-1 0,-3-1 0-16,-3-4 0 15,-6-1 0-15,14 7 1 16,1-1-1-16,-6-1 0 0,0 3 1 15,5-1-1-15,-8 2 0 16,-2 3 0-16,3 2 1 16,7 0-2-16,-6-2 2 15,-5 0-1-15,9-1 0 0,-8-1 2 16,-3 0 4-16,-9-1 1 16,15-2-1-16,0-1-3 0,-5 3-1 15,2 7-1-15,0 1 1 16,-2-2 0-16,-5 1 0 15,3 0 0-15,5-2 0 16,1 1-1 0,-3-2 1-16,-1 2-1 15,2-5 0-15,0 4 1 0,-8-4 0 16,1 0 1 0,11 4 0-16,-1 1-1 0,-6-2 0 0,3-1-1 15,-1 1 1-15,-3-2-2 16,-6 8 1-16,7-4 0 15,5 1 1-15,-5-2-2 16,-1 0 1-16,1-1 0 0,3 2 0 16,-9 3-1-16,-1-1 2 15,4 3-2-15,9-3 2 16,1 3-1-16,-6-1 2 16,2 0-1-16,4 1-2 15,-7-1 0-15,-4 0 1 0,10-3 0 31,5 0-1-31,-4 2 0 0,0-2 0 16,6 5 0-16,-3 2 1 16,-6 2-1-16,4 2 1 15,8 1-2-15,-1 0 2 16,-1 3-1-16,6 0 1 0,-6 0-1 16,-1 2 0-16,7 1 1 0,2 2-2 15,-1 1 1-15,9 0 1 16,-5 1-1-16,-5-1 0 15,10 0 0-15,5 2 0 16,0 0 0-16,6 1 0 16,-10 1 1-16,5-1-2 0,9 0 1 15,-6 1 0-15,7-3 1 0,-5-2-1 16,-4 0 0-16,25 4 0 16,-12-1-1-16,2-1 1 15,-9 1-3-15,12 1-1 16,-3-4 2-16,3 4 1 15,-6-6-2-15,-5 2 0 0,21-1 2 16,-3-3-1 0,-4 2 1-16,-6 5 1 15,7-6 0-15,-2 2 1 16,6-1-2-16,-9 3 2 16,3 2-1-16,15-1 0 15,-7-1 1-15,-3 3-1 0,-7 1 1 16,8 5 0-16,-1 1 1 15,0 2 0-15,-7 0 0 0,4 5-2 16,-2 0 1-16,3 2-1 16,-13 4 1-16,3 3-1 15,0 4 0-15,-1 1 0 16,-6 9 0-16,-6-4 0 0,4 4 0 16,1 2 1-16,-6 3-1 15,-4-3 0 1,-7 1 0-16,-3 1 1 15,6-4-1-15,-7 4 0 16,0 0 0-16,0 0 1 16,-8 1-1-16,-7-1 0 0,7 2-1 15,-1-3 1-15,-6-2 0 16,-2 2 0-16,2 5 0 16,-8 2 0-16,-5 3 0 0,-2-4 1 15,4 3-1-15,-6 0-1 16,-2 0 1-16,-4 0 0 15,-1-2 0-15,0 1 0 0,-5 2 0 16,-7-3-2-16,-2 0 2 16,-3 0-1-16,-4-1 0 15,-4-3 2-15,3 0-1 0,-1-2 0 16,-6 7-1-16,-1 0 1 16,2-2-1-16,-4 7 1 0,2 2 0 15,1 4-1-15,-3 2 2 16,5 6-2-16,-5 2 2 15,2 3 0-15,4-1-1 16,-2-2 0 0,4 4 0-16,-1 6 1 15,1 2-1-15,-1-2 0 16,0 4 0-16,-2 6 0 0,3-2 0 16,-3 0 0-16,1-1 1 15,6 17-1-15,3 2 0 16,-1 0 0-16,0 5 1 15,-2 2-2-15,-2 1 1 0,4 11 0 16,-3-4 0-16,2 1 1 0,-1 4-2 16,0-6 1-16,-2 14 0 15,-1 2 0-15,-2 0 1 16,0-3 2-16,-4 0 4 16,2 13-2-16,-2-6-2 15,-3 7-1 1,-2-8-2-16,-3 11 0 15,7 5 0-15,-5-4 1 0,-4-5-1 16,-2 10 0-16,0 1-1 16,-1 4 1-16,0-6 0 15,-5 15 0-15,0 4 0 16,-3-1-1-16,0-3 2 16,-2 11-2-16,-1-3 1 0,-2-8-1 0,-2 11 0 15,2 2 1-15,-6-9 1 16,0-10 0-16,1 3-1 15,-4-9 0-15,-2-12 0 16,-2-11-1-16,0 12 1 16,-6-18 0-16,-1-3-1 0,-5-12 2 31,-1-10-1-31,-3 1-1 0,-3-15 1 16,-3-8-1-16,-5-15 0 15,0-5 0-15,-5-15 0 16,-2-9-1-16,-3-14 0 15,1-8 1-15,-4-12-1 16,2-4 1-16,-1-8 1 0,-6-3-1 16,2-2 0-16,-5-1 1 0,7-2 0 15,-3-4 0-15,2-1 0 16,-4-3 0-16,7-1-1 16,-5-7 1-16,2 3 0 15,-2-1 0-15,-1-2-1 16,6-7 1-16,2-5-1 0,6 3 2 15,2-3-2-15,3-5 1 0,8-5 0 16,3 1 0-16,7 2 0 31,3-1 0-31,2-6 0 0,1 2 1 16,-2-3 1-16,4-5 0 0,-3-1 0 16,4 4-1-16,2-6 0 15,-3-9 0-15,0-4 0 16,2-7 0-16,0-14 0 15,7 0-1-15,1-10 0 16,-2-2 0-16,4-3 0 16,-1 8 0-16,7 0 0 15,-3 2 1-15,3-2 0 0,4 4-1 16,1 2 1-16,4-5-1 16,3 7 1-16,0-8-1 0,5 7 0 15,1-4 0-15,1-3 0 16,0-6 4-16,3-11 4 15,-1-2-2-15,-3-8-4 16,-2-11 0-16,1 11-1 0,0-15-1 16,-2 2 0-16,-2-15 0 15,5-5 1 1,-3-3 0-16,3 1-1 16,3 1 0-16,-2 9-1 15,-2 5-6-15,4-9-1 16,0 22-11-16,0 0-16 0,4 24-11 15,0 2-16-15,0 23-52 16,-6 9-51-16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9-01-23T22:32:30.446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8791 3624 1382 0,'8'24'35'16,"0"0"-61"-16,-2-6 35 15,-4-3 4-15,0-4-16 0,-2-2-8 16,0-3 0-16,0-2-52 16,0-1 18-16,0-3 44 15,0 3 6-15,3-3 6 0,3 0-6 16,3-3 6-16,3-2 8 16,4 1-9-16,5-5 7 15,4 4 9-15,5 1 1 16,5 4-12-16,3 2-6 15,1 12 5-15,0 8 17 16,-3 7 8-16,-6 4-10 0,-9 5-6 16,-12-2-17-16,-9-3-10 15,-14-7-30-15,-14-9-40 16,-11-12-56-16,-7-8-75 16,-4-15-191-16</inkml:trace>
  <inkml:trace contextRef="#ctx0" brushRef="#br0" timeOffset="266.7">8665 3644 1588 0,'22'5'10'16,"-1"-4"1"-16,-2-2 65 15,0-9-59-15,2-5-38 16,5-3-4-16,4-2-26 0,5-2-23 16,2 1 21-16,4 1-1 15,0 7-27-15,2 7 9 16,-5 5 14-16,-1 2 17 16,-7 8 20-16,-5 1 15 15,-5-1-44-15,-6-4-103 0,-3-2-190 16</inkml:trace>
  <inkml:trace contextRef="#ctx0" brushRef="#br0" timeOffset="602.27">9329 3523 1437 0,'-12'10'29'0,"-5"6"-44"15,-3 4 43-15,-2 6-22 0,3 6-27 16,8 5-30-16,11 4-49 16,11 1 16-16,14 0 88 15,10-3 41-15,6-8 17 16,5-9 21-16,1-14 11 16,-2-15-16-16,-5-22-33 0,-6-15-39 15,-8-12-12 1,-10-7-37-16,-13 0-26 0,-7 5 21 15,-16 7 40-15,-8 10 10 16,-5 11-4-16,-6 10-57 16,1 9-94-16,1 11 32 15,4 4 28-15,7 11-142 0,6 5-576 16</inkml:trace>
  <inkml:trace contextRef="#ctx0" brushRef="#br0" timeOffset="1317.78">9712 3675 1111 0,'8'27'229'0,"4"1"-223"16,-2-2 49-16,-4-3 26 16,-2-6-48-16,-3-5-30 0,-1-9-4 15,-2-4-31-15,-4-13 8 16,1-4 16-16,0-7-29 15,3-1-48-15,3-1 4 16,-1 2 40-16,6 6 40 16,2 5 19-16,3 6 26 0,1 6 16 15,0 4-7-15,-1 8-11 16,0 3-11-16,-2 2 4 16,-2-2-2-16,-2-1-16 15,-3-4-14-15,-1-5-3 0,0-3-9 16,0-6-41-16,1-5 16 15,1-1-21-15,3-2-14 16,1 1 41-16,3 2 32 16,1 2 37-16,1 6 28 15,0 3-10-15,0 2-12 16,2 9-15-16,-1 6-5 0,2 2-8 16,0 3-9-16,1 1-6 15,2-3-3-15,0-3-2 16,2-3-13-16,-2-7-32 15,0-4-17-15,-1-4 4 16,-2-4 7-16,-4-5-3 0,-3-3-35 16,-1-1-132-16,0-1-228 15</inkml:trace>
  <inkml:trace contextRef="#ctx0" brushRef="#br0" timeOffset="1850.76">10170 3492 942 0,'0'-5'232'0,"0"2"-329"16,4 1 81-16,0 2-19 15,0 2-119-15,3 6-92 16,4 2 49-16,0 4 69 15,2 0 384-15,-1 2 34 16,0-1-110-16,-3-3-24 0,-1-4-34 16,-4-1-40-16,-4-4-23 15,0-3-28-15,-9-6-22 16,-1-3 3-16,-4-6 0 16,-1-8-10-16,-5-5-13 15,-1-8-16-15,-1-7-3 0,-3-5 1 16,-1-3-5-16,3 1 2 15,3 4 24-15,1 6 10 16,8 11 15-16,1 6 25 16,6 11 9-16,4 7-14 15,1 5-6-15,7 11 1 0,4 8-28 16,2 7-3-16,4 7-2 16,3 8 0-16,4 6 1 15,2 4 2-15,2 8-2 16,1 4 14-16,-1 3 26 15,0-1 9-15,-4-7-9 16,-4-8-19-16,-4-13-19 0,-2-14-44 16,-4-18-71-16,0-9-37 15,0-12-145-15,4-4-218 16</inkml:trace>
  <inkml:trace contextRef="#ctx0" brushRef="#br0" timeOffset="3930.72">8986 4060 177 0,'10'3'377'0,"-3"-3"-426"16,-1 0 34-16,-4-4-97 16,-2-2-95-16</inkml:trace>
  <inkml:trace contextRef="#ctx0" brushRef="#br0" timeOffset="6915.88">9001 4040 560 0,'0'0'240'15,"0"0"-144"-15,0 0 12 16,0 0-37-16,0 0-24 16,0 0-42-16,0 0-10 0,22 4 4 15,-30-7-4-15,-1 2-8 16,3 2-17-16,2 1-12 16,-1 4 3-16,4 0 31 15,1 2 9-15,0-1 5 16,0 0 17-16,-1-3 3 15,1 0-6-15,0-1-7 16,0-1-2-16,-1 0-7 0,-1-2-1 16,1 3-2-16,0-3-1 15,-1 0-1-15,2 1 1 16,0 1-1-16,0-2 3 16,0 1 1-16,-1 0-3 15,-1 1 0-15,-1-1-2 16,0 0 2-16,-1-1-22 0,0 1-57 15,0-1-12-15,2 2 1 16,2 1 15-16,1 0 58 16,4 3 18-16,1 0 3 15,1 0 2-15,0 2 26 0,-1-1 33 16,-1-1 5-16,-1 0 1 16,-1-2-11-16,0 0-22 15,-3-1-8-15,0-2 0 16,0 0-12-16,0 0-12 15,0 0-5-15,0 0 0 0,0 1-1 16,0 1 2-16,0-1-4 16,0 1 2-16,-2 1-1 15,1 0 2-15,1-2 1 16,-1 1-2-16,1 0 9 16,0-1 13-16,-1 0-4 15,1-1-11-15,-1 1-1 0,0 0-4 16,-1 1 0-16,1 0 0 15,-2-1 0-15,1-1 1 16,0 3-1-16,1 1 0 16,1 0 2-16,0 0-3 0,0 3 3 15,0-1 0-15,0 1 2 16,-2 0-5-16,0-1-1 16,-1 1 0-16,-1-1-1 15,0 1 2-15,-2-1-2 16,3 3 3-16,-2 1-4 0,1-1 4 15,1 3-2-15,0 1-1 16,1 0-2-16,-1 1 0 16,2 0 1-16,-1 1 0 15,0 1 2-15,-1-2-1 16,1 0 2-16,-3 0 0 16,2 1-1-16,1-1-1 0,-3 2 1 15,3 0 0-15,0 0-1 16,0 0 2-16,-1-1-1 15,0 1 0-15,0 2 1 16,0 0-2-16,-1 3 1 0,1 0-4 16,-2 2-20-16,2-1-11 15,-1 3-3-15,1-1-2 16,1-1 1-16,2 2-3 16,-2-1 1-16,7-1 11 15,3 2 27-15,-1-4 8 16,2 2 26-16,-3-3 22 0,0 0-5 15,-3 0-5-15,-2-3-12 16,1 1-12-16,-2-1-11 16,-1 1-6-16,1-1-1 15,0 1-2-15,-1-1 1 16,5 0 0-16,-2 2 1 0,3 1-1 16,1 1 1-16,0-1 0 15,0 1-2-15,0-2 2 16,-2 1 0-16,-1 2 0 15,0-4-1-15,-3 0-1 0,0 1-2 16,1 0-13-16,-1-1-19 16,3-1-11-16,0 3 14 15,1 0 16-15,2 1 15 16,-2-2 2-16,1 3 2 16,0-2 0-16,-3 1 0 15,1 1-1-15,0-2-2 0,0 2 0 16,0-1-1-16,0 0 1 15,1 2 1-15,-1-1 0 16,0 2 4-16,1-1 4 16,-1 3 1-16,1-1-6 15,1 0 3-15,1 3 2 0,-3-2-3 16,2 0-4-16,-2 0-2 16,1-1 1-16,-1 2-1 15,0-1 0-15,0 0-1 16,0 1 0-16,0-2 1 15,0 1 0-15,-1-1 1 16,-1-2 0-16,-1 0 0 0,0-1 0 16,-3-2 1-16,-1 1 0 15,-1 1-3-15,-2-1 1 16,1 2 0-16,0 1 0 16,1-2-1-16,0 3 0 0,1-1 2 15,-1 0 0-15,1 0-1 16,0 0 1-16,1 1 0 15,0 1-1-15,1 1-1 16,2 1 2-16,0 3-1 16,0-1 1-16,0-1-1 0,0 1 0 15,0-1 3-15,0 0 8 16,0-2 0-16,0 1-5 16,0 2-5-16,-2-1 0 15,1 0-1-15,1 1 0 16,-2-1 1-16,1-1-1 15,-2 1-1-15,3-2 2 0,-5 1-1 16,4 1-1-16,-1 0 1 16,2 1-1-16,0 0 2 15,0 2-1-15,3 0 1 16,2 1-1-16,1 3 1 16,3-1 1-16,-2 3 5 0,3 0-3 15,0 1-3-15,-1-3-1 16,0 2 0-16,0-3 1 15,-1 0-1-15,-1 0 0 16,0-1 2-16,1 0 1 16,-1 1-1-16,1 1-3 15,0 0 2-15,1 0-1 0,-1-2 0 16,-1 1 1-16,-1-1-1 16,-1-2 4-16,-1-1 9 15,0-2-2-15,-2-1-9 16,2 0-3-16,-1-2-2 0,0-2-2 15,-2-1 3 1,1 1 2-16,-2-5 1 0,0 2 0 16,0 0 0-16,-3-2 1 15,-2 0-2-15,-1 0-1 16,-1-1 2-16,-1 1-2 16,-1-1 1-16,1-1 0 0,0 0-1 15,0 1-5-15,4 1-12 16,-1 0 5-16,2 0 8 15,2 3 5-15,1-3 0 16,0 2 0-16,0-1 1 16,0-1 3-16,-1 0 10 0,1-1-2 15,-5 1-4-15,2 0-2 16,0 1-3-16,0 0-3 16,2 2 0-16,-1-1-1 15,1 1-2-15,0 0 1 16,1 0-1-16,-1 0 0 15,3-1 0-15,0-1 1 0,0-1 4 16,1-2 0-16,-1 0 5 16,-1 0 3-16,-1-2 4 15,0-1 0-15,-2 0-1 16,-1-3 1-16,-1-2-6 0,-2 0-6 16,0-3-3-16,1 2-2 15,1-3-6-15,1 3 1 16,0 0 1-16,0 0 2 15,2 1 1-15,-2 0 0 16,1-1 2-16,-1 1 2 0,0-1-2 16,3-1-2-16,0 0-3 15,0 0 1-15,0 0 5 16,0-1 2-16,1 0 0 16,1 2 6-16,1-3 8 15,-2 0 5-15,1 0 0 16,0 0-5-16,-1 2 5 0,-1-3-4 15,0 2-4-15,0-1-6 16,1 2-4-16,0-1 0 16,2 1-2-16,-2-1 1 15,1-1-1-15,-1-2 0 16,0-1 1-16,0-1-2 0,-1 0 0 16,0-4-2-16,0 2 2 15,0-3 3-15,-2-1 3 16,1-2 7-16,0 1 5 15,-1 1-2-15,0 0-7 16,-1 0-5-16,-1 1-3 0,-1 0 1 16,1 0-2-16,-1 1-1 15,-1-2-2-15,0 1-7 16,0 2 2-16,1-2 4 16,-1 1 2-16,-1 0 1 15,-1 1 1-15,-2-1 2 0,-2 1 0 16,-2-1-1-16,-2 1 0 15,-5-2 0-15,-3 0 0 16,-5 0-1-16,-2-2 0 16,-3 1-4-16,-7-3 0 15,-2 2-2-15,-5-1-1 0,-4 0 0 16,-4-1 4-16,-4 2 3 16,-6 0 0-16,-3-1-1 15,-4 2 4-15,-6-4-4 16,-3 0-1-16,-7-3-5 15,-3 0-2-15,-3-1 2 16,-4-1 8-16,-1 0-1 0,-2-1 0 16,-2 0 3-16,-1 1-1 15,-4-1 6-15,1 1 4 16,-4-1-4-16,3 2 0 16,0 1-6-16,0 2-1 15,6 1-1-15,0-1 1 0,6 2-2 16,1 0 0-16,3 0 0 15,5 0 1-15,1 2 1 16,4 0 2-16,5 3 3 16,1 0 0-16,3 2 2 15,2 2-3-15,2 2-5 16,3 0 0-16,-1 1-5 0,4 0-10 16,4-1-11-16,6 0-18 15,3 1-9-15,7-2-15 16,7 3-24-16,7 0-18 15,8 2-37-15,9 1-117 0,4 2-233 16</inkml:trace>
  <inkml:trace contextRef="#ctx0" brushRef="#br0" timeOffset="8515.76">9042 4050 842 0,'3'0'85'16,"-3"-6"64"-16,-5 1-85 16,-8 0-27-16,-2 0-8 0,1 0-21 15,-1 4-8-15,4 2 1 16,4 0-3-16,7 6-6 16,0 0-5-16,8 1 9 15,1-3 6-15,2 0 12 16,-1-3 49-16,-4-2 23 15,0 0-27-15,-4 0-26 16,-1-4-19-16,-1 2-9 0,2-1-3 16,1 0 1-16,4 3-2 15,2 0 0-15,5 0-2 16,4 3 0-16,2 0 1 16,3 2 1-16,4 2 0 0,3-4-1 15,3 1 1-15,3-1-1 16,8-1 2-16,5-1-1 15,9 1 1-15,11 1 0 16,6-1 1-16,11 2 6 16,8 2 4-16,7 2 1 15,7-2-4-15,3 1-3 0,5 0-5 16,2-1 0-16,5-2-1 16,6 0-1-16,2-3-1 15,3-1 2-15,5-1-3 16,2-3 2-16,-1-1 0 15,-1-2 1-15,-3-1-1 16,-2 0 1-16,-7-2 1 0,-8 2 9 16,-9 1 9-16,-6 4 1 15,-7 1-11-15,-5 4-8 16,-3 8-2-16,-1 8 1 16,-1 8-2-16,1 9-19 0,4 5-63 15,10 6-129-15,8 0-381 16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29" units="cm"/>
          <inkml:channel name="Y" type="integer" max="19019" units="cm"/>
          <inkml:channel name="T" type="integer" max="2.14748E9" units="dev"/>
        </inkml:traceFormat>
        <inkml:channelProperties>
          <inkml:channelProperty channel="X" name="resolution" value="999.96497" units="1/cm"/>
          <inkml:channelProperty channel="Y" name="resolution" value="999.94745" units="1/cm"/>
          <inkml:channelProperty channel="T" name="resolution" value="1" units="1/dev"/>
        </inkml:channelProperties>
      </inkml:inkSource>
      <inkml:timestamp xml:id="ts0" timeString="2021-10-22T20:30:21.569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16212 10474 0,'0'0'0,"0"0"16,20-70-16,-1 48 15,-1 0 1,0 4-16,-1 4 16,1-1-1,-3 3-15,-3 3 16,-2 1-16,-7-2 16,-7-4-1,-10-6-15,-10-9 16,-8-10-1,-14-4-15,-14 1 16,-9-3 0,-6 2-16,0-9 15,-6-3 1,-9-2-16,-9 3 16,3 8-16,-7 10 15,-12 17 1,-3 10-16,-5 16 15,-13 14 1,4 13-16,-1 14 16,-6 10-16,11 6 15,10-5 1,3 5 0,9 0-16,17 7 15,11 8-15,11-4 16,6-2-1,7-3-15,15 8 16,14 3 0,13 0-16,10-14 15,11-5-15,10-3 16,10 3 0,7 2-16,8-3 15,8-6 1,6-7-16,1-3 15,1 3 1,-1 5-16,5 0 16,7-5-1,9-7-15,3-6 16,4-8-16,18 0 16,14-2-1,1 10 1,20 1-16,3 3 15,1-6-15,3-12 16,-7-19 0,-5-18-16,-1-18 15,-13-15 1,-12-5-16,-1-6 16,-7-11-16,-13-11 15,-14-6 1,-8-4-16,-8-6 15,-12-16 1,-16-11-16,-21-7 16,-18-15-16,-21 3 15,-19 7 1,-15 4 0,-8 14-16,-8 23 15,-11 23-15,-16 23 16,-1 27-16,0 24 15,-6 21 1,-7 26 0,16 25-16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9-01-23T22:32:30.446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8791 3624 1382 0,'8'24'35'16,"0"0"-61"-16,-2-6 35 15,-4-3 4-15,0-4-16 0,-2-2-8 16,0-3 0-16,0-2-52 16,0-1 18-16,0-3 44 15,0 3 6-15,3-3 6 0,3 0-6 16,3-3 6-16,3-2 8 16,4 1-9-16,5-5 7 15,4 4 9-15,5 1 1 16,5 4-12-16,3 2-6 15,1 12 5-15,0 8 17 16,-3 7 8-16,-6 4-10 0,-9 5-6 16,-12-2-17-16,-9-3-10 15,-14-7-30-15,-14-9-40 16,-11-12-56-16,-7-8-75 16,-4-15-191-16</inkml:trace>
  <inkml:trace contextRef="#ctx0" brushRef="#br0" timeOffset="266.7">8665 3644 1588 0,'22'5'10'16,"-1"-4"1"-16,-2-2 65 15,0-9-59-15,2-5-38 16,5-3-4-16,4-2-26 0,5-2-23 16,2 1 21-16,4 1-1 15,0 7-27-15,2 7 9 16,-5 5 14-16,-1 2 17 16,-7 8 20-16,-5 1 15 15,-5-1-44-15,-6-4-103 0,-3-2-190 16</inkml:trace>
  <inkml:trace contextRef="#ctx0" brushRef="#br0" timeOffset="602.27">9329 3523 1437 0,'-12'10'29'0,"-5"6"-44"15,-3 4 43-15,-2 6-22 0,3 6-27 16,8 5-30-16,11 4-49 16,11 1 16-16,14 0 88 15,10-3 41-15,6-8 17 16,5-9 21-16,1-14 11 16,-2-15-16-16,-5-22-33 0,-6-15-39 15,-8-12-12 1,-10-7-37-16,-13 0-26 0,-7 5 21 15,-16 7 40-15,-8 10 10 16,-5 11-4-16,-6 10-57 16,1 9-94-16,1 11 32 15,4 4 28-15,7 11-142 0,6 5-576 16</inkml:trace>
  <inkml:trace contextRef="#ctx0" brushRef="#br0" timeOffset="1317.78">9712 3675 1111 0,'8'27'229'0,"4"1"-223"16,-2-2 49-16,-4-3 26 16,-2-6-48-16,-3-5-30 0,-1-9-4 15,-2-4-31-15,-4-13 8 16,1-4 16-16,0-7-29 15,3-1-48-15,3-1 4 16,-1 2 40-16,6 6 40 16,2 5 19-16,3 6 26 0,1 6 16 15,0 4-7-15,-1 8-11 16,0 3-11-16,-2 2 4 16,-2-2-2-16,-2-1-16 15,-3-4-14-15,-1-5-3 0,0-3-9 16,0-6-41-16,1-5 16 15,1-1-21-15,3-2-14 16,1 1 41-16,3 2 32 16,1 2 37-16,1 6 28 15,0 3-10-15,0 2-12 16,2 9-15-16,-1 6-5 0,2 2-8 16,0 3-9-16,1 1-6 15,2-3-3-15,0-3-2 16,2-3-13-16,-2-7-32 15,0-4-17-15,-1-4 4 16,-2-4 7-16,-4-5-3 0,-3-3-35 16,-1-1-132-16,0-1-228 15</inkml:trace>
  <inkml:trace contextRef="#ctx0" brushRef="#br0" timeOffset="1850.76">10170 3492 942 0,'0'-5'232'0,"0"2"-329"16,4 1 81-16,0 2-19 15,0 2-119-15,3 6-92 16,4 2 49-16,0 4 69 15,2 0 384-15,-1 2 34 16,0-1-110-16,-3-3-24 0,-1-4-34 16,-4-1-40-16,-4-4-23 15,0-3-28-15,-9-6-22 16,-1-3 3-16,-4-6 0 16,-1-8-10-16,-5-5-13 15,-1-8-16-15,-1-7-3 0,-3-5 1 16,-1-3-5-16,3 1 2 15,3 4 24-15,1 6 10 16,8 11 15-16,1 6 25 16,6 11 9-16,4 7-14 15,1 5-6-15,7 11 1 0,4 8-28 16,2 7-3-16,4 7-2 16,3 8 0-16,4 6 1 15,2 4 2-15,2 8-2 16,1 4 14-16,-1 3 26 15,0-1 9-15,-4-7-9 16,-4-8-19-16,-4-13-19 0,-2-14-44 16,-4-18-71-16,0-9-37 15,0-12-145-15,4-4-218 16</inkml:trace>
  <inkml:trace contextRef="#ctx0" brushRef="#br0" timeOffset="3930.72">8986 4060 177 0,'10'3'377'0,"-3"-3"-426"16,-1 0 34-16,-4-4-97 16,-2-2-95-16</inkml:trace>
  <inkml:trace contextRef="#ctx0" brushRef="#br0" timeOffset="6915.88">9001 4040 560 0,'0'0'240'15,"0"0"-144"-15,0 0 12 16,0 0-37-16,0 0-24 16,0 0-42-16,0 0-10 0,22 4 4 15,-30-7-4-15,-1 2-8 16,3 2-17-16,2 1-12 16,-1 4 3-16,4 0 31 15,1 2 9-15,0-1 5 16,0 0 17-16,-1-3 3 15,1 0-6-15,0-1-7 16,0-1-2-16,-1 0-7 0,-1-2-1 16,1 3-2-16,0-3-1 15,-1 0-1-15,2 1 1 16,0 1-1-16,0-2 3 16,0 1 1-16,-1 0-3 15,-1 1 0-15,-1-1-2 16,0 0 2-16,-1-1-22 0,0 1-57 15,0-1-12-15,2 2 1 16,2 1 15-16,1 0 58 16,4 3 18-16,1 0 3 15,1 0 2-15,0 2 26 0,-1-1 33 16,-1-1 5-16,-1 0 1 16,-1-2-11-16,0 0-22 15,-3-1-8-15,0-2 0 16,0 0-12-16,0 0-12 15,0 0-5-15,0 0 0 0,0 1-1 16,0 1 2-16,0-1-4 16,0 1 2-16,-2 1-1 15,1 0 2-15,1-2 1 16,-1 1-2-16,1 0 9 16,0-1 13-16,-1 0-4 15,1-1-11-15,-1 1-1 0,0 0-4 16,-1 1 0-16,1 0 0 15,-2-1 0-15,1-1 1 16,0 3-1-16,1 1 0 16,1 0 2-16,0 0-3 0,0 3 3 15,0-1 0-15,0 1 2 16,-2 0-5-16,0-1-1 16,-1 1 0-16,-1-1-1 15,0 1 2-15,-2-1-2 16,3 3 3-16,-2 1-4 0,1-1 4 15,1 3-2-15,0 1-1 16,1 0-2-16,-1 1 0 16,2 0 1-16,-1 1 0 15,0 1 2-15,-1-2-1 16,1 0 2-16,-3 0 0 16,2 1-1-16,1-1-1 0,-3 2 1 15,3 0 0-15,0 0-1 16,0 0 2-16,-1-1-1 15,0 1 0-15,0 2 1 16,0 0-2-16,-1 3 1 0,1 0-4 16,-2 2-20-16,2-1-11 15,-1 3-3-15,1-1-2 16,1-1 1-16,2 2-3 16,-2-1 1-16,7-1 11 15,3 2 27-15,-1-4 8 16,2 2 26-16,-3-3 22 0,0 0-5 15,-3 0-5-15,-2-3-12 16,1 1-12-16,-2-1-11 16,-1 1-6-16,1-1-1 15,0 1-2-15,-1-1 1 16,5 0 0-16,-2 2 1 0,3 1-1 16,1 1 1-16,0-1 0 15,0 1-2-15,0-2 2 16,-2 1 0-16,-1 2 0 15,0-4-1-15,-3 0-1 0,0 1-2 16,1 0-13-16,-1-1-19 16,3-1-11-16,0 3 14 15,1 0 16-15,2 1 15 16,-2-2 2-16,1 3 2 16,0-2 0-16,-3 1 0 15,1 1-1-15,0-2-2 0,0 2 0 16,0-1-1-16,0 0 1 15,1 2 1-15,-1-1 0 16,0 2 4-16,1-1 4 16,-1 3 1-16,1-1-6 15,1 0 3-15,1 3 2 0,-3-2-3 16,2 0-4-16,-2 0-2 16,1-1 1-16,-1 2-1 15,0-1 0-15,0 0-1 16,0 1 0-16,0-2 1 15,0 1 0-15,-1-1 1 16,-1-2 0-16,-1 0 0 0,0-1 0 16,-3-2 1-16,-1 1 0 15,-1 1-3-15,-2-1 1 16,1 2 0-16,0 1 0 16,1-2-1-16,0 3 0 0,1-1 2 15,-1 0 0-15,1 0-1 16,0 0 1-16,1 1 0 15,0 1-1-15,1 1-1 16,2 1 2-16,0 3-1 16,0-1 1-16,0-1-1 0,0 1 0 15,0-1 3-15,0 0 8 16,0-2 0-16,0 1-5 16,0 2-5-16,-2-1 0 15,1 0-1-15,1 1 0 16,-2-1 1-16,1-1-1 15,-2 1-1-15,3-2 2 0,-5 1-1 16,4 1-1-16,-1 0 1 16,2 1-1-16,0 0 2 15,0 2-1-15,3 0 1 16,2 1-1-16,1 3 1 16,3-1 1-16,-2 3 5 0,3 0-3 15,0 1-3-15,-1-3-1 16,0 2 0-16,0-3 1 15,-1 0-1-15,-1 0 0 16,0-1 2-16,1 0 1 16,-1 1-1-16,1 1-3 15,0 0 2-15,1 0-1 0,-1-2 0 16,-1 1 1-16,-1-1-1 16,-1-2 4-16,-1-1 9 15,0-2-2-15,-2-1-9 16,2 0-3-16,-1-2-2 0,0-2-2 15,-2-1 3 1,1 1 2-16,-2-5 1 0,0 2 0 16,0 0 0-16,-3-2 1 15,-2 0-2-15,-1 0-1 16,-1-1 2-16,-1 1-2 16,-1-1 1-16,1-1 0 0,0 0-1 15,0 1-5-15,4 1-12 16,-1 0 5-16,2 0 8 15,2 3 5-15,1-3 0 16,0 2 0-16,0-1 1 16,0-1 3-16,-1 0 10 0,1-1-2 15,-5 1-4-15,2 0-2 16,0 1-3-16,0 0-3 16,2 2 0-16,-1-1-1 15,1 1-2-15,0 0 1 16,1 0-1-16,-1 0 0 15,3-1 0-15,0-1 1 0,0-1 4 16,1-2 0-16,-1 0 5 16,-1 0 3-16,-1-2 4 15,0-1 0-15,-2 0-1 16,-1-3 1-16,-1-2-6 0,-2 0-6 16,0-3-3-16,1 2-2 15,1-3-6-15,1 3 1 16,0 0 1-16,0 0 2 15,2 1 1-15,-2 0 0 16,1-1 2-16,-1 1 2 0,0-1-2 16,3-1-2-16,0 0-3 15,0 0 1-15,0 0 5 16,0-1 2-16,1 0 0 16,1 2 6-16,1-3 8 15,-2 0 5-15,1 0 0 16,0 0-5-16,-1 2 5 0,-1-3-4 15,0 2-4-15,0-1-6 16,1 2-4-16,0-1 0 16,2 1-2-16,-2-1 1 15,1-1-1-15,-1-2 0 16,0-1 1-16,0-1-2 0,-1 0 0 16,0-4-2-16,0 2 2 15,0-3 3-15,-2-1 3 16,1-2 7-16,0 1 5 15,-1 1-2-15,0 0-7 16,-1 0-5-16,-1 1-3 0,-1 0 1 16,1 0-2-16,-1 1-1 15,-1-2-2-15,0 1-7 16,0 2 2-16,1-2 4 16,-1 1 2-16,-1 0 1 15,-1 1 1-15,-2-1 2 0,-2 1 0 16,-2-1-1-16,-2 1 0 15,-5-2 0-15,-3 0 0 16,-5 0-1-16,-2-2 0 16,-3 1-4-16,-7-3 0 15,-2 2-2-15,-5-1-1 0,-4 0 0 16,-4-1 4-16,-4 2 3 16,-6 0 0-16,-3-1-1 15,-4 2 4-15,-6-4-4 16,-3 0-1-16,-7-3-5 15,-3 0-2-15,-3-1 2 16,-4-1 8-16,-1 0-1 0,-2-1 0 16,-2 0 3-16,-1 1-1 15,-4-1 6-15,1 1 4 16,-4-1-4-16,3 2 0 16,0 1-6-16,0 2-1 15,6 1-1-15,0-1 1 0,6 2-2 16,1 0 0-16,3 0 0 15,5 0 1-15,1 2 1 16,4 0 2-16,5 3 3 16,1 0 0-16,3 2 2 15,2 2-3-15,2 2-5 16,3 0 0-16,-1 1-5 0,4 0-10 16,4-1-11-16,6 0-18 15,3 1-9-15,7-2-15 16,7 3-24-16,7 0-18 15,8 2-37-15,9 1-117 0,4 2-233 16</inkml:trace>
  <inkml:trace contextRef="#ctx0" brushRef="#br0" timeOffset="8515.76">9042 4050 842 0,'3'0'85'16,"-3"-6"64"-16,-5 1-85 16,-8 0-27-16,-2 0-8 0,1 0-21 15,-1 4-8-15,4 2 1 16,4 0-3-16,7 6-6 16,0 0-5-16,8 1 9 15,1-3 6-15,2 0 12 16,-1-3 49-16,-4-2 23 15,0 0-27-15,-4 0-26 16,-1-4-19-16,-1 2-9 0,2-1-3 16,1 0 1-16,4 3-2 15,2 0 0-15,5 0-2 16,4 3 0-16,2 0 1 16,3 2 1-16,4 2 0 0,3-4-1 15,3 1 1-15,3-1-1 16,8-1 2-16,5-1-1 15,9 1 1-15,11 1 0 16,6-1 1-16,11 2 6 16,8 2 4-16,7 2 1 15,7-2-4-15,3 1-3 0,5 0-5 16,2-1 0-16,5-2-1 16,6 0-1-16,2-3-1 15,3-1 2-15,5-1-3 16,2-3 2-16,-1-1 0 15,-1-2 1-15,-3-1-1 16,-2 0 1-16,-7-2 1 0,-8 2 9 16,-9 1 9-16,-6 4 1 15,-7 1-11-15,-5 4-8 16,-3 8-2-16,-1 8 1 16,-1 8-2-16,1 9-19 0,4 5-63 15,10 6-129-15,8 0-381 16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v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7.54515E-7" units="1/dev"/>
          <inkml:channelProperty channel="T" name="resolution" value="1" units="1/dev"/>
        </inkml:channelProperties>
      </inkml:inkSource>
      <inkml:timestamp xml:id="ts0" timeString="2021-10-26T22:34:20.479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16677 705 104 0,'-2'-22'19'0,"2"4"11"16,-3-1 3-1,3 4 14-15,3 5 12 16,-3 3 3-16,4 5 2 16,-1 1-7-16,-2 0-9 15,0 2-5-15,0 6-11 0,-3 7-5 16,-2 6-3-16,-1 11-4 16,1 9-2-16,-3 17-7 15,7 18-3-15,2 17-2 0,5 20 0 16,1 19-2-16,6 31 0 15,8 18 5-15,-6 5 5 16,-6 20-2-16,-3 1-2 0,-4 4-3 16,-11 3-4-1,-2-24-3-15,-2 17 0 16,-5-30 0-16,-1-37 0 0,6-29-1 0,-1-26-1 16,-1-32-1-16,7-27-15 15,6-23-14-15,-6-14-43 0,4-16-18 16,1-10-57-16</inkml:trace>
  <inkml:trace contextRef="#ctx0" brushRef="#br0" timeOffset="739.82">15009 2023 175 0,'-12'-2'7'0,"-2"-3"-2"16,-2 0 5-16,-1 5-1 15,2-1-5-15,0-3 2 0,8 3 9 16,1 0 4 0,4 1 11-1,-1 0 10-15,4 1 23 0,3-1-9 16,0-1-13-16,3-2 3 15,6 3 2-15,4 0-1 16,2 2-2-16,3-2-7 16,6 1-4-16,6 0-10 0,4-4-9 15,9 0-1-15,7-2-1 0,11-1 0 16,13-4 1-16,5 0 2 16,9-3-3-16,22 1-3 15,14-9-3-15,15 4 1 16,0-1-2-16,27 6 0 15,12 3 0-15,-4 4-1 0,10 5-2 16,13 6 1-16,-7 4-1 0,24 2 0 16,-3 1-1-16,-22-10 0 15,7-6 0-15,-8-10 0 16,-29-7-1-16,-11-2 2 16,-35-7-5-16,-37-2-37 0,-33 6-32 15,-38 8-75-15,-34 14-214 31</inkml:trace>
  <inkml:trace contextRef="#ctx0" brushRef="#br1" timeOffset="5432.75">15250 3154 169 0,'-5'4'51'0,"7"2"-6"0,-4 3 2 16,1-5-8-16,-2 2-5 15,2-2-3-15,6 4 0 16,-8-1-1-16,1-5-1 16,4 3-6-16,-2-1-3 0,2-3-5 15,-2-1-4-15,0-1-9 16,3-2 4-16,-2-4 5 0,6-2 2 15,3-5 2-15,2-2 0 16,3-4-2-16,3-3-1 16,-1-1-1-16,2-2-4 15,0 1-4 1,-2 2-1-16,4 1-1 16,0 0 0-16,2-3 0 0,2-1 0 15,6-2 0-15,4-5 3 16,6-4 2-16,2-4-1 15,3 0-1-15,-1 3 2 16,4 0-2-16,5 0 1 0,1-2-2 16,-2-3 0-16,-1-3-1 15,2 5-2-15,6-1 2 16,6-1-2-16,2-3 1 0,3-1 0 16,2-2-1-16,4-3 0 15,-5 4 4-15,3-5 4 16,7-10 1-16,2-3-2 15,-1-5 0-15,3-5 0 0,-4-7-2 16,-7-3-2-16,-11 7-2 16,18 5 0-16,-12-15 0 0,4 4 0 15,5-7 0-15,6-4 0 16,2-9-1-16,-3 10 1 16,-1 3 0-16,2-2 0 15,15 6 0 1,16-3-1-16,-10-8-2 15,-13 3-10-15,3 7-1 0,-5 5 13 16,5 8 0-16,-5 7 0 16,-10 23-26-16,-19 46-8 15,-12 0-7-15,-5 0-31 16,-8 9-317-16,1 80 389 16</inkml:trace>
  <inkml:trace contextRef="#ctx0" brushRef="#br1" timeOffset="44952.66">15953 3219 107 0,'-3'-18'30'16,"1"-1"14"-16,-3-1-8 15,2 1-1 1,-1-1-4-16,1 3 1 16,1 5-1-16,2 2-3 15,0 4 1-15,1 3 1 0,4 5-6 16,-1 2-9-16,1 7-5 16,-3 5 1-16,-2 5-3 15,0-1 0-15,-2 2-4 16,-2 2-3-16,1-2 1 0,-2 3 1 15,1 2-2-15,1 0 3 0,-2 1-1 16,-1 5 0-16,0 2-1 16,3 7 0-16,-3 0 6 15,2 4 0-15,0 4-3 16,0 1-1-16,2 2 2 16,4 6-2-16,0-6 10 0,-4-2-2 15,2-1-7-15,-1 8-4 16,-3-5 0-16,-2 1 0 0,3 4-1 15,-3 3 1-15,-1 0-1 16,0 5 1-16,2 5 0 16,2-3-1-16,3 2 0 15,-3 2 1 1,3 2 4-16,-4 2 2 16,-1 2-3-16,-2-2 0 15,4 0-1-15,-5 0-1 0,1 8-1 16,0 2 0-16,-1 0 0 15,-1-2-1-15,5 0 1 16,-5 1-1-16,5 5 0 16,0 0 1-16,-1 5-1 0,0-4 1 15,-2 0-1-15,0-8 0 0,0 3 1 16,3-6-1-16,-3 1 0 16,2-2 1-16,5-1-1 15,2 0 0-15,5 5 1 16,6 7 0-16,3 5 0 15,7 10 0 1,8 2-1-16,4-1 1 0,0 3-1 16,1 7 0-16,-1-4 0 15,2-3 1-15,-4-10 1 16,6-5 13-16,7-3-5 16,3-1 2-16,0 1-5 15,5 0-1-15,2 2-3 16,14 7-1-16,6 12-1 0,0 7 1 0,2 9-2 15,20 1 0-15,-1 12 1 16,0 6-2-16,6-9 4 16,-21-24-3-16,-15-14 1 15,-3-27-1-15,-24-31 0 16,-21-30 0-16,-24-19-26 0,-21-26-59 16,-21-18-95-16</inkml:trace>
  <inkml:trace contextRef="#ctx0" brushRef="#br1" timeOffset="45531.52">16737 9517 192 0,'0'-1'43'0,"0"-2"28"16,-3-6-14-16,3-4-12 16,1-3-10-16,1-1 6 15,3 4 0-15,1-1-4 0,5 8-6 16,6 4-12-16,1 7-4 0,6 5 1 15,2 3-4-15,8 7-5 16,15 8 0-16,0 4 0 0,9 5 0 16,1 5 0-16,-8 3 0 15,14-1 0-15,-7-6-5 16,-6-7 0-16,-10-12 1 16,-12-15-3-16,-8-20-4 0,-7-25-1 31,-7-26 2-31,-10-28 2 15,-9-24 1-15,-9-18-1 0,-12 9-3 0,-10-4-35 0,-5-1-29 16,-15 3-83-16,7 19-138 31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v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7.54515E-7" units="1/dev"/>
          <inkml:channelProperty channel="T" name="resolution" value="1" units="1/dev"/>
        </inkml:channelProperties>
      </inkml:inkSource>
      <inkml:timestamp xml:id="ts0" timeString="2021-10-26T22:37:32.71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16804 8945 219 0,'2'1'247'0,"-2"1"-160"0,2 1-19 15,2 7-27-15,-4 12-15 31,2 11-14-31,4 15 2 0,1 9 1 16,2 13 2-16,-2-1-2 16,5 2-1-16,-2-5-2 15,0-5-2-15,0-13-3 16,-3-21 2-16,-4-17-3 16,-5-11-4-16,0-6-18 0,-3-13 16 15,-3-14 2-15,-1-9-1 16,-2-3-1-16,-5-3 0 15,1 6 0-15,-1 5-1 0,1 0 2 16,-3-2 0-16,4 1-1 16,-2-6 1-16,4 2-2 15,5 1 1-15,2-6 0 0,5 0-1 16,8 1 1-16,4 1 4 16,5 4-3-16,3 7 3 15,5 1-1-15,9 3-1 0,14-6 0 16,15 2-2-16,5 7-4 15,1 12 0-15,-6 16 2 0,4 15 3 32,-13 16 2-32,-11 15 7 0,-16 7 5 15,-14 5 1-15,-13 3-6 16,-18 2-5-16,-14-11-3 16,-15-15-5-16,-6-14-2 15,-6-18-27-15,3-13-27 0,-4-15-40 16,2-4-157-16</inkml:trace>
  <inkml:trace contextRef="#ctx0" brushRef="#br0" timeOffset="2041.82">17195 10071 513 0,'15'-13'85'0,"-10"1"-25"16,-11-14-29-16,-8 0-20 16,-10 7 0-16,-7 6-9 15,-2 1 12 1,1 7-1-16,1 9-3 15,1 13 0-15,-1 7 4 16,5 12 8-16,3 9 1 16,-3 8-3-16,4 8-5 0,2 8-5 15,5 2-3-15,1-5-2 16,9-2-1-16,9 0 4 16,10-5 4-16,12-7 1 0,12-13-5 15,13-16-4-15,10-15-3 0,8-19-4 16,-5-20 1-16,-8-9-8 15,-18 3-33-15,-26 8-38 16,-16 8-59-16,-16 10-173 16</inkml:trace>
  <inkml:trace contextRef="#ctx0" brushRef="#br0" timeOffset="3722.67">16833 11237 579 0,'10'36'84'0,"-5"4"-40"0,3 7-6 16,-2 5-13-16,-8 8-8 15,5-1 3-15,-4 1-3 16,2-4-2-16,-2-15-2 15,0-11-5-15,0-17-3 0,0-12-5 32,-2-6-12-32,-5-13 7 15,0-13 3-15,-1-12-5 16,4-9-9-16,-2-5-2 0,0-1-8 16,5 3 0-16,-2 1 1 15,2 3 6-15,2 6 5 0,4 9 6 16,4 2 8-16,2 6 0 15,-3 4 2-15,2 9 3 16,1 7 17-16,-3 3 11 0,2 5 3 16,2 4-4-16,0 4-7 15,1 7-7-15,-2 7-6 16,2 9-4-16,2 8-3 16,0 7-2-16,4 12-2 0,1 2 0 15,4-4 1-15,-1-15-1 16,-1-8 1-16,-1-18 1 0,-2-12-3 15,-1-14-6-15,-3-19 1 16,-4-15 0-16,-7-16-1 16,-4-13-27-16,-1 2 1 15,-2 0-4 1,4 1 6-16,3 11 12 16,2 14 14-16,1 15 6 0,6 17 11 15,2 10 37-15,6 12 3 16,9 7-15-16,4 16-12 15,5 17-9-15,4 9-2 16,4 17-6-16,3 7-7 16,-1 15 1-16,4-4-2 0,-6-10 0 15,1-2-2-15,-6-6-5 0,-6-16-22 16,-10-14-21-16,-5-21-31 16,-8-19-48-16,0-21-198 15</inkml:trace>
  <inkml:trace contextRef="#ctx0" brushRef="#br0" timeOffset="5325.3">17085 12288 471 0,'6'13'128'0,"-1"4"-59"0,-4-3-15 16,5 6-25-16,-5 14-9 15,-2 14-3-15,-1 12 0 16,4 7-7-16,-2 6-1 15,0 2-5 1,3-4 0-16,-3-8-3 16,0-16-1-16,2-12-2 0,-2-15-7 15,-1-14-23-15,0-7-53 16,-2-16-42-16,-4-14-56 16</inkml:trace>
  <inkml:trace contextRef="#ctx0" brushRef="#br0" timeOffset="5694.92">16717 12168 709 0,'10'17'66'0,"2"-9"-2"16,11-7-26-1,9-6-23-15,8-5-7 0,16-8-5 16,14-3-2-16,9-1 0 16,10 4-16-16,7 4-24 0,2 4-24 15,-22 10-26-15,-18 8-84 16,-15 4-189-16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v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7.54515E-7" units="1/dev"/>
          <inkml:channelProperty channel="T" name="resolution" value="1" units="1/dev"/>
        </inkml:channelProperties>
      </inkml:inkSource>
      <inkml:timestamp xml:id="ts0" timeString="2021-10-26T22:43:34.0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17015 3917 112 0,'2'-8'29'16,"-2"1"18"-16,0 2-15 15,2 3 7-15,-2 2-5 16,0-1-6-16,1 2-9 15,-2 0-10 1,-1 4 13-16,0 2-5 16,0 2-5-16,-1 1-2 15,-3 1-2-15,2 1 1 0,3 2 0 16,-3 3 1-16,4 0 4 16,2 3 3-16,1-1 0 15,0 3 2-15,1 0-1 16,1 1-6-16,-4 0-3 0,1 0-1 15,0-2-1-15,-5 0-1 16,1 0-1-16,-1-3-1 0,-1 0 3 16,1 0 3-16,0 0-2 15,-2 2-1-15,3-2-2 16,-3 1-2-16,1 0-2 16,3-2 0-1,-5 1 0-15,3 0-1 16,2 1 0-16,-1-1 0 0,0 3 1 15,0 2-1-15,3 3 0 16,-2 0 1-16,3 1-1 0,-2 0 0 16,-2 1 0-16,1-1 0 15,-1 1 0-15,-3-2 0 16,5-1 1-16,-3 0-1 0,1 1 0 16,0 2 0-16,-1 0 0 15,3 0 1-15,-4-2 0 16,2 2 1-16,0-1 1 15,0 1-1-15,-1 0 0 0,2 2 0 16,1 0-1-16,-4 1 0 16,4 0 0-16,-2 2 1 0,4 2 0 15,-4-2 1-15,4 4 1 16,-2-1 0-16,3 0-2 16,-3 2 0-16,1 0 0 15,2 0-1-15,-3 2-1 16,0-2 1-16,1-3-1 0,-5-1 0 31,4-1 1-31,-1 0 0 0,2 1-1 16,-1 0 2-16,4 3-1 15,-2 3 2-15,0 1-1 16,3 1 1-16,-4 1-1 16,4 2 0-16,-3 2-1 15,-2-3 1-15,3 3-1 0,-1 5 0 16,-1-1 0-16,0 1 0 0,1 1 0 15,-1-1 0-15,0 2 0 16,1-2 0-16,0 1 1 16,-2-1 0-16,0 1 0 15,4 2 0-15,-1 2 0 0,-1 1-1 16,-1 5 0-16,4 1 0 16,-4-5-1-1,0 1 0-15,1-2 1 16,-2-9-1-16,-3 0 1 15,0-2-1-15,2 1 0 16,-1-2 0-16,1 1 1 0,1 2-2 16,-3-1 2-16,3-1-1 15,1-1 0-15,1 1 0 16,-2-2 0-16,0-2 0 0,1 1 1 16,-1 1-1-16,2 1 0 0,1 1 0 15,-2 4 0-15,3 0 1 16,0 0-1-16,-1 2 2 15,3 3-3-15,-3-3 1 16,3 3 1-16,-4 1-3 0,0 2 2 16,-5 1 1-16,3-1-2 15,-1 0 1-15,-4-6 0 32,3-2 1-32,1-1-2 0,0-1 1 15,2 0 0-15,-2 2 0 16,1 1 0-16,0-2 1 15,0 1-2-15,2 0 1 0,-1 0 1 16,2 3 0-16,-2-2-2 16,-1 0 2-16,2 2-2 15,-1 0 2-15,-1 2-2 16,0 4 2-16,0-2-1 0,0 3 0 16,0-3-1-16,-3 1 2 15,-1-1-2-15,4-2 1 16,-2 2 1-16,1 0-1 0,0 3 0 15,-1-1 0-15,1 2 0 16,-3 4 0-16,2 0 0 0,-1 5 0 16,2-3 0-16,1 5 0 15,1 4 0-15,-1 0 0 16,0-1 1-16,4 3-2 16,-2-2 2-1,4-1 0-15,-1-1 5 16,2 4 0-16,2 2-2 15,0 1 4-15,1 2-4 0,-4-1-1 16,3-4-2-16,-7-1-1 16,3 3 0-16,-2-4 0 0,2 4 1 15,-2-2-1-15,0-4 1 16,0-1-1-16,-3-6 1 16,-1-2 0-16,1-3-1 0,1-11 0 15,0-11 0-15,-1-5-1 0,3-5 1 16,1-4-4-16,2-2-24 15,3-6-20-15,8-4-37 16,6-12-39-16,9-9-54 16</inkml:trace>
  <inkml:trace contextRef="#ctx0" brushRef="#br0" timeOffset="2105.39">19335 3922 241 0,'1'-8'24'16,"-3"-2"10"-16,-2 2-5 15,1 1-3-15,-1 4-7 16,1 1-9-16,-1 2-6 0,1 0-1 16,2 3 3-16,-1 5 10 0,1 9 5 15,7 6-6-15,-2 6-1 16,1 5 1-16,3 6-2 16,-3 3-1-16,0 2 0 15,-2 0 0-15,-2-3-3 0,-3 0-2 16,0 0 0-16,-3 0-2 15,0 0 0-15,-3-3-3 16,3 1 1-16,-1 3-3 16,0 7 2-1,1 1-1-15,-1 4 0 16,2 0 0-16,-1 3-1 16,0 2 1-16,3 5-1 0,0 0 1 15,-1-2 0-15,5 5 0 16,-2 3 1-16,5 4 1 15,-5-4 1-15,3 4 1 0,0-2-1 16,-2-6-2-16,0 2-1 16,-2 6 1-16,0 3 0 0,2-4 0 15,-2-3 0-15,1 2 1 16,-2-2-1-16,2-10 0 16,0 3-1-16,-1 0 0 15,0 1 1-15,-1-2-2 0,0-5 1 16,-2 0-1-16,0-2 0 15,0 1 1-15,2-4-1 0,1 1 0 16,-2 2 0-16,3 2 1 16,0-1-1-16,-2-1 0 15,0 1 0-15,1 0 0 16,-1 1 1-16,1 1-1 16,1-7 0-1,1 5 0-15,1 1 0 16,-1 2 1-16,1 1-1 0,-1-5 1 15,0-3 0-15,2 2-1 16,-2-4 1-16,0 1-1 16,2-2 1-16,1 1 0 15,-1 2 2-15,2 1 2 16,-3 2 1-16,-1-2-3 0,1 2 0 16,-1 0-2-16,1 2-1 0,-2 0 1 15,2-7-1-15,-4 3 0 16,2 1 0-16,0-1 0 15,-4-2 0-15,5-1 0 16,-3-2 0-16,-1 1 0 0,3 0 0 31,0 2 0-31,0-1 1 0,3 1-1 16,2 2 0-16,-2 2 1 16,0 2-1-16,0 1 0 15,0-4 0-15,-3 1 0 16,1 1 0-16,0-1 0 15,-1-9 0-15,1 1 0 0,-3-3 0 16,-1 0 0-16,3 0 0 0,0 3 0 16,2-1 0-16,-2 1 0 15,0 1 1-15,2 4 0 16,0 0 0-16,0 3 1 16,3-1-1-16,-2-2 1 15,0 4 1-15,1 0-1 0,-4-4-1 31,-1-4 0-31,-1-1-1 0,1 0 0 16,-2-4 0-16,1 0 1 16,0-1-1-16,-1-2 0 15,1 5 0-15,0 0 0 16,-1 7 0-16,1 1 0 0,-1 7 0 16,2 0 0-16,2 1 0 15,0 0 1-15,5 3-1 0,-2-5 1 16,1 3-1-16,0 2 1 15,-1 2 0-15,-2-2 0 16,1-4 1-16,2 1 1 0,-3-1 2 16,4 2-1-16,0-2-1 15,-1 3 0-15,1 5 0 16,1 4-1-16,-2 4 0 0,0-2-1 16,-1-3 0-16,0-2-1 15,-1-7 0-15,-2 3 0 16,4 1 1-16,-4 3 0 15,-1 1 0 1,4-9 1-16,-1 2 0 16,-3-2-1-16,0-6-1 15,1-5 0-15,0 2 1 0,-2-1-2 16,2-1 1-16,0-2 0 16,-4 2 0-16,1-1-1 15,1-4 0-15,-1-1-2 16,2-13-8-16,2-14-8 0,1-14-13 15,-2-5-24-15,0-9-70 16,0-28-69-16</inkml:trace>
  <inkml:trace contextRef="#ctx0" brushRef="#br0" timeOffset="4194.76">21730 3775 133 0,'5'-8'68'0,"-2"1"-1"16,-3 5-8-16,1 1-16 15,0 0-10-15,1 1-7 0,-4 2-8 16,2 7-4-16,-1 6 1 16,-4 3-2-16,1 6-4 15,2 1-1-15,2 3 2 16,-1 5 2 0,3 9 1-16,6 0 2 15,-5 4 0-15,1 7-3 16,1-4 1-16,4 1 1 0,-9-9-1 15,3 6-2-15,-1-3-2 16,-1 0-3-16,-1-5 0 16,0 0 1-16,-1 2-3 15,-1 5-2-15,0 4 0 0,0 0-2 16,-2 2 1-16,2 4 0 16,2 2 0-16,0 3 1 0,1 2 0 15,0-3 0-15,0 4-1 16,2 3 0-16,-3 1 0 15,0 1-1-15,-1-2 1 16,-1-3-1-16,0 4 0 0,0 1 1 16,1-2-2-16,3 6 2 0,1 5-1 15,1 0 0-15,-2-1 0 16,4 2 1-16,0 1-1 16,1-6 0-16,-4 3 0 15,0 3 0-15,1-2 0 16,-4-1 0-1,-1-4 0-15,-2 1 0 16,0-4 0-16,0 3 0 0,2 3 0 16,-3 2 0-16,-1-1 0 15,1-4 0-15,-2 0 0 16,4-3 0-16,-1 4 0 16,2 1 0-16,0 4 0 0,1 0 0 15,-5-8 0-15,3-1 0 16,0 0 0-16,1-7 0 0,0 1 0 15,0-5 0-15,-1-4 0 16,-3 5 0-16,1-12 1 16,-4-2-1-16,4-1 0 15,-2-4 0-15,2 4 0 16,-1-2 0 0,5-1 0-16,-3 3 0 15,0 5 0-15,4 4 0 0,-3-1 0 16,2 0 0-16,-2 2 0 15,-2-5 0-15,3-3 0 16,-1-1 1-16,2 0-2 16,-1-6 1-16,2 3 0 0,-2 2 0 15,0 1 1-15,-1 1-1 0,1 0 0 16,1 0 0-16,-2-3 0 16,1 2 0-16,-1 0 0 15,1-2 0-15,-1 0 0 16,3-4 0-16,-2-1 0 0,2 2 0 15,0 1 0-15,0-2 0 16,-1 1 0-16,0 4 0 0,0-1 1 16,2 1-1-16,-3-4 0 15,2 2-1-15,-3-4 2 16,1 1-1-16,1-2-1 16,-1-2 2-16,2 2-2 0,-2 1 1 15,2-2 0 1,-1 3 1-16,2 1-1 15,-3 0-1-15,1-1 2 16,0 0-1-16,0 0 0 16,-3-3 0-16,5 0 0 15,-6-3-1-15,3 0 2 16,0-5-2-16,1 5 1 0,0 2 0 16,-3-2 1-16,5-1-2 15,-6 2 2-15,4 1-1 0,1 0 0 16,-1 1 0-16,1 1 0 15,-2 0 0-15,6 2 0 16,-7-2 0-16,3 0 0 16,1 1 0-16,2 0 0 0,-1-2 0 15,-1 1 0-15,0-1 0 16,1 1 1 0,-2 0-2-16,2 1 2 15,0 3-1-15,-1 0 0 16,2 1 0-16,-1 2 0 15,2-3 0-15,-1 0 0 16,-1 3 0-16,3-4 1 0,0 5-1 16,0 0 1-16,-2 2-1 15,5 3 1-15,-3 2-1 0,0 0 1 16,2-1-1-16,-3 1 0 16,-3-1 0-16,3 0 1 15,-2-3-1-15,0 5-1 16,-1 1 2-16,2 3-2 15,-1 1 2-15,-2 14-1 0,1 0-1 16,-1 0 2-16,2 4-1 0,-6-3 0 16,0-1 0-16,0-5 0 15,-1-7 0-15,-2-4-1 0,0-8 1 16,1-15-1-16,1-17-1 16,0-14-23-16,-5-10-22 15,6-16-35-15,-1-12-76 16</inkml:trace>
  <inkml:trace contextRef="#ctx0" brushRef="#br0" timeOffset="6300.44">24003 3993 177 0,'4'2'66'16,"-2"3"-2"-16,1 1-9 16,2 4-21-16,-2 0-12 15,-1 3-9-15,-1-1-5 0,-1 6 0 16,0 2 1-16,0 1 2 0,0-1 2 16,1 2-1-16,-2 1 0 15,1 2-2-15,0 1-1 16,0 4-3-16,-1 4 0 15,-2-1-1-15,-3 2-1 0,2 1-1 32,-1-4 0-32,0 2 0 15,1 3 1-15,1 2 2 16,-2 1 3-16,2 2-2 0,-2 2 0 16,-3-1-2-16,2-1-2 15,-2 0-1-15,1 4 0 16,-2-4-1-16,-1 0 0 0,4-5 1 15,0 1-1-15,0 0 2 16,3-2 1-16,0 3 1 0,1-7 3 16,0 6-1-1,2 0-1-15,-4 0-1 16,2-1-2-16,-2 2 0 16,1 0-2-16,-2 1 0 15,-1-2-1-15,2 1 0 0,0-3 1 0,1 2-2 0,0 0 2 16,1-1-1-16,0 5 1 15,-2-1 0-15,2 2-1 16,-2-4 1-16,0 0 0 16,0 2-1-16,-2 2 0 15,2 0 1-15,1 1-1 0,-1 1 0 16,4-2 0 0,3 5 1-16,-1-2-1 15,0 2 0-15,2-3 0 16,0 0 0-16,-4-3 0 15,0 0 0-15,-1-2 0 16,1 1 0-16,-1-1 0 16,-2 1 1-16,1-3-2 0,4 1 1 15,-3-3 1-15,1 2-1 0,-1 0 0 16,3 1 0-16,2 3 0 16,0 0 0-16,-1 4 1 15,1-1-1-15,-1 1 0 16,0-3 1-16,0 1-1 0,0 0 1 15,1 1-1-15,0 5 1 16,1-2 0 0,0 5 0-16,-1-4-1 15,1 2 0-15,-2 0 0 16,1-1 1-16,-2 0-1 16,4 1 1-16,1 0-1 15,-1 1 0-15,2 1 1 16,2 3 1-16,-3 3 2 0,5 2 0 15,-5-3 0-15,-2-3-1 0,2 1-1 16,-2 0-1-16,-3-7 0 16,5 2 0-16,0 0-1 15,-1 2 1-15,2 3 0 16,-3 4 0-16,0-1 0 0,1-1-1 16,-2-3 1-16,0-4 0 15,-1 0 0 1,3-3-1-16,-2-2 1 15,0 2 0-15,1 2-1 16,-1 0 1-16,-1 2-1 16,-1-3 0-16,3 2 0 15,-2-4 1-15,-2 0-1 0,2-1 0 16,-2-5 0-16,2 0 0 16,1 3 0-16,-2 1 1 0,0 3-1 15,1 2 0-15,0 1 0 16,-1 0 0-16,0-1 0 15,1 1 0-15,0 0 0 0,2 0 0 16,1 1 0-16,0 4 0 16,2 0 0-16,0 4 0 15,0 5 1-15,1 0-1 0,-2 0 0 16,0 0 0-16,-1 2 0 16,1-2 0-16,2 2 0 0,0 1-1 15,-1 1 2-15,-7 0-1 16,0-3 0-16,-1-1 0 15,0-3 0-15,-1 0-1 16,-2 0 1 0,-4-2 0-16,5 2 1 15,-4 3-2-15,-1 4 1 16,0 0 0-16,0 2 0 0,0 0 1 16,5 7-1-16,0 6 0 15,3 5 0-15,-2 3 0 16,2-4 1-16,1-1 3 15,1-6 2-15,0 2-2 0,-2-5-2 16,1-2-1-16,-1-6 0 16,2-13-1-16,-3-10-1 0,-3-13 1 15,-1-15-1-15,-1-12-4 16,-5-6-34-16,-4-9-31 16,0-14-57-16,3-13-236 15</inkml:trace>
  <inkml:trace contextRef="#ctx0" brushRef="#br0" timeOffset="72183.28">5422 8101 310 0,'2'3'56'0,"-4"-7"-69"0,-1-5 28 15,-1-1-15-15,0-4-11 0,-2 2 4 16,3 0 9-16,2 2 22 15,1 0 20-15,1 2 0 16,1-3-4-16,-2 4-9 16,1 2-5-16,-1-3-18 15,0 4-3-15,0 2 2 0,0 2 4 32,0 0 13-32,1 1 5 0,-2 0-3 15,3 2-13-15,0 4-1 16,0 5 5-16,-1 2 1 15,1 5 0-15,1 5 0 16,1 5 2-16,-1 5-4 0,0 6-3 16,2-1-1-16,0-2-3 15,-1-3-5-15,1-2-2 16,-5-6-2-16,0-6-2 0,0-6-22 16,-5-5-41-16,-2-4-66 15,2-5-148-15</inkml:trace>
  <inkml:trace contextRef="#ctx0" brushRef="#br0" timeOffset="72537">5322 8109 156 0,'7'1'480'15,"-3"4"-403"-15,-4-5-14 0,1-3-30 16,5 5-4-16,3 0-5 15,6 4 1-15,6 2-6 16,2-1-8 0,3 0-5-16,0-1-4 15,0-2-2-15,3-4-2 16,-6-5-29-16,-5-2-27 0,-11-3-38 16,-5-5-79-16,-7-3-213 15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v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7.54515E-7" units="1/dev"/>
          <inkml:channelProperty channel="T" name="resolution" value="1" units="1/dev"/>
        </inkml:channelProperties>
      </inkml:inkSource>
      <inkml:timestamp xml:id="ts0" timeString="2021-10-26T22:48:08.52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25133 6257 189 0,'3'3'62'0,"0"-1"-62"0,1 1 0 16,3 1 0-16,-2-1 65 15,1 2-15-15,0 0-12 16,-1 2-8-16,-2-1-7 15,0 1-3-15,-1 0-2 16,-1-1-5-16,2-1-5 0,-3-3-3 16,0-1 1-16,1-1-2 0,-2-3-1 15,6-2 0-15,0-4 4 16,1-2-3-16,0-6 11 16,2-3-1-16,0-8-1 0,-1-8-3 15,0-10 2-15,-3-14 0 16,-2-15 1-16,-11-28 1 0,-8-12-3 15,-4 7-7-15,-5 8-2 16,-4 0 0-16,3-5-1 16,-1-4-78-16,-6 3 6 15,4 0-30-15,-7-13-29 16</inkml:trace>
  <inkml:trace contextRef="#ctx0" brushRef="#br0" timeOffset="1456.3">24848 3947 425 0,'13'-10'97'16,"-14"-7"-38"-16,-5-1 5 15,-14 7-47-15,-8 5-3 16,-9 6-8-16,-1 9 0 0,-3 12-2 15,4 12-2-15,8 7-15 16,12 14-13-16,15 11 14 16,6 13 13-16,11 11 4 0,12-1 6 15,8-7 12-15,6-1-4 16,2-17-2-16,2-10 0 16,-6-12-10-16,-15-19-7 0,2-19-7 15,2-22-21-15,-4-28-22 16,-10-13-39-16,-16-6-85 15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v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7.54515E-7" units="1/dev"/>
          <inkml:channelProperty channel="T" name="resolution" value="1" units="1/dev"/>
        </inkml:channelProperties>
      </inkml:inkSource>
      <inkml:timestamp xml:id="ts0" timeString="2021-10-26T22:08:44.126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10714 4832 199 0,'0'-5'67'0,"-2"1"-11"0,0 0-22 15,2 2-10-15,-1 2 9 16,-1 1 17-16,4 0 23 16,-2-2-17-16,-2 2-5 15,-1 5-1-15,-1 6-13 16,4 8-6-16,-6 14-7 0,2 7-8 16,1 13-7-16,3 7 1 31,-4-1-6-31,5-3-2 0,-4-8-1 0,2-5-5 0,1-11-17 31,3-17-15-31,-5-14-26 16,-1-11-88-16,9-18 4 15</inkml:trace>
  <inkml:trace contextRef="#ctx0" brushRef="#br0" timeOffset="400.37">10684 4850 565 0,'3'4'112'16,"1"-3"-34"-16,6-6-34 15,13-6-15-15,5-4-5 0,8-2-7 16,11-3-7-16,8 2-5 0,3-3-4 15,-6-1 0-15,-11 14-7 16,-4 6-26-16,-10 3-27 16,-14-1-28-16,-10 1-65 0,-9 1-166 15</inkml:trace>
  <inkml:trace contextRef="#ctx0" brushRef="#br0" timeOffset="763.1">10762 5111 258 0,'-6'3'194'0,"-1"1"-100"15,4-5-11-15,0 4-13 16,5-2-11-16,-1-1-8 16,2 2-12-16,10-5-18 15,11-5-12-15,12-8-4 0,8-8-3 31,11-8-2-31,1-5 1 0,-5 3-2 16,-1 4-30-16,-15 19-29 16,-8 6-36-16,-12 0-88 15,-8 5-208-15</inkml:trace>
  <inkml:trace contextRef="#ctx0" brushRef="#br0" timeOffset="8765.44">10707 5542 345 0,'4'22'110'16,"-4"1"-40"-16,3 5-21 16,-1 10-9-16,3 7-9 15,0 12-16-15,7 21-8 16,-5 9-5-16,4-10 1 0,-1-16-1 31,-5-7-2-31,-2-13-4 0,-1-19-31 16,-5-17-31-16,3-9-98 15,0-17-135-15</inkml:trace>
  <inkml:trace contextRef="#ctx0" brushRef="#br0" timeOffset="9018.56">10707 5592 558 0,'19'-16'67'0,"-3"-6"1"0,7-1-26 16,20-14-19-16,3-4-19 15,-6 7-6-15,0 11-21 16,-5 11-14-16,-7 15-10 16,-8 10-34-16,-13 5-62 0,-5 1-148 15</inkml:trace>
  <inkml:trace contextRef="#ctx0" brushRef="#br0" timeOffset="9218.77">10755 5841 618 0,'23'13'100'0,"0"-21"-48"0,7-8 8 15,14-9-11-15,6-12-30 16,4-13-15-16,-2 0-3 16,2 12-9-16,-9 18-15 0,-18 9-23 15,-15 5-22-15,-14 3-57 16,-5 5-136-16</inkml:trace>
  <inkml:trace contextRef="#ctx0" brushRef="#br0" timeOffset="11986.33">10769 6352 270 0,'-3'-4'120'0,"-1"2"-28"0,8 3-7 16,-8 0-15-16,3 3-2 16,0 4-20-16,0 2-9 15,0 8-2-15,3 10-8 16,9 9-9-16,-6 8-8 16,4 6-2-16,1 6-8 15,-5 2-1-15,3-8-3 0,-6-13-13 0,-1-13-14 16,-2-11-14-16,-1-10-20 15,-2-12-32-15,0-12-23 16,-6-10-89-16</inkml:trace>
  <inkml:trace contextRef="#ctx0" brushRef="#br0" timeOffset="12310.34">10759 6300 320 0,'14'14'404'0,"6"-12"-365"0,-5-8-1 16,5-2-21-16,6 0-14 0,6-10-2 16,10-7-9-16,-2 2-9 31,-1 1-7-31,-8 1-4 0,-1 4-20 16,-8 2-28-16,-5 1-57 15,-7-1-91-15</inkml:trace>
  <inkml:trace contextRef="#ctx0" brushRef="#br0" timeOffset="12571.98">10720 6554 525 0,'19'14'189'0,"0"-16"-123"16,14-5-8-16,7-4-25 15,11-9-23-15,8-8-7 16,7-4-3-16,-7 1-2 0,-4 5-10 16,-12 2-30-16,-10 5-29 15,-11-3-43-15,-10 6-133 16</inkml:trace>
  <inkml:trace contextRef="#ctx0" brushRef="#br0" timeOffset="15548.58">10845 7141 224 0,'10'-5'163'15,"-2"3"-100"-15,4-3 5 16,-4 0-4-16,2 2-5 0,2 2-1 16,4 2-10-16,-1 8-3 15,1 8-8 1,2 12-11-16,0 5-9 15,-2 11-5-15,-3 6-8 16,-1-2-2-16,2-5-2 16,-6-13-2-16,-1-7-12 0,-3-15-19 15,-1-11-30-15,-5-13-49 16,4-13-29-16,-5-11-99 16</inkml:trace>
  <inkml:trace contextRef="#ctx0" brushRef="#br0" timeOffset="15998.84">10683 7123 259 0,'-10'0'141'0,"3"3"-44"16,2-3 4-16,-1 3-8 16,8-2-23-16,0 2-7 0,3 1-13 15,0 0-14-15,14-1-12 16,12-11-9-16,12-8-7 16,19-11-3-16,19-8-3 15,10-7-2 1,13-10-4-16,-7 0-17 15,-15 15-8-15,-25 18-27 16,-14 14-24-16,-11-6-46 0,-13-1-151 16</inkml:trace>
  <inkml:trace contextRef="#ctx0" brushRef="#br0" timeOffset="26576.9">11095 10054 342 0,'-4'-3'49'0,"-1"-2"-11"0,-1 1-13 0,2 3 15 15,-1 3 25-15,2 1 5 16,3 9-1-16,0 8-9 16,3 8-6-16,6 6-11 15,1 9-15-15,-3 0-14 0,1 4-9 16,-3-3-5-16,-1-7-1 16,-1-10-28-1,-2-12-30-15,-2-10-40 16,-5-11-94-16,-1-18-168 15</inkml:trace>
  <inkml:trace contextRef="#ctx0" brushRef="#br0" timeOffset="26908.89">11110 9987 637 0,'10'8'95'15,"-2"-5"-18"-15,6 2-29 16,6-12-32-16,7-10-13 0,8-2-3 16,3-4 0-16,6-3-21 15,-4 1-23-15,-6 11-24 16,-6 3-34-16,-8 2-98 0</inkml:trace>
  <inkml:trace contextRef="#ctx0" brushRef="#br0" timeOffset="27363.58">11138 10137 429 0,'12'5'183'0,"3"-5"-121"15,2-2-4-15,8-2-33 16,3-3-21-16,-1-3-4 15,4-3-2-15,-5-1-35 16,0 5-37-16,-8-1-85 0,-5 1-149 0</inkml:trace>
  <inkml:trace contextRef="#ctx0" brushRef="#br0" timeOffset="28981.83">11140 10784 469 0,'2'5'140'0,"1"3"-52"0,-3 1-29 16,5 8-20-16,-2 10-10 15,-1 10-11-15,3 3-2 16,1 1-2-16,0 3-7 16,1-4-5-16,-3-7-2 0,2-7-5 15,-6-11-14-15,1-6-21 31,-2-4-32-31,-4-7-62 0,-2-5-60 16</inkml:trace>
  <inkml:trace contextRef="#ctx0" brushRef="#br0" timeOffset="29250.9">10912 10750 273 0,'26'8'427'0,"12"-23"-388"15,4-13 6-15,16-10-29 16,14-2-13-16,4 1-2 15,-4 3-11-15,-9 12-21 0,-11 13-25 16,-18 9-68-16,-9 1-139 16</inkml:trace>
  <inkml:trace contextRef="#ctx0" brushRef="#br0" timeOffset="29952.28">11104 11459 551 0,'0'9'124'16,"3"7"-47"-16,0 9-13 0,2 5-15 0,0 9-9 0,5 0-15 16,0 2-13-16,-2 1-7 15,6-4-3-15,-9-5-8 16,1-8-18-16,-2-5-24 16,-2-9-28-16,-1-5-25 15,-1-10-80-15,2-5-160 16</inkml:trace>
  <inkml:trace contextRef="#ctx0" brushRef="#br0" timeOffset="30215.6">10879 11461 554 0,'25'3'132'0,"5"-12"-73"0,9-4-10 16,9-7-31-16,19-8-13 16,8-3-4-16,-4 1-3 15,-15 9-34-15,-13 6-29 16,-5 3-55-16,-9-3-118 15</inkml:trace>
  <inkml:trace contextRef="#ctx0" brushRef="#br0" timeOffset="30748.2">11114 12277 618 0,'10'29'108'0,"3"-1"-33"0,2 10-15 16,5 13-20-16,-3 9-15 15,8 2-10-15,-3-4-7 0,-4-8-5 16,-6-8-5-16,-7-12-14 15,-3-12-35-15,-6-16-41 16,-1-9-83-16,-1-17-67 16</inkml:trace>
  <inkml:trace contextRef="#ctx0" brushRef="#br0" timeOffset="31033.31">10883 12311 507 0,'19'31'299'16,"5"-11"-227"-16,4-12-6 15,8-16-33-15,19-6-26 0,18-20-5 16,13-12-1-16,1-6-2 0,-3-2-23 16,-17 16-36-16,-29 18-32 15,-14 13-47-15,0-2-168 16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v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7.54515E-7" units="1/dev"/>
          <inkml:channelProperty channel="T" name="resolution" value="1" units="1/dev"/>
        </inkml:channelProperties>
      </inkml:inkSource>
      <inkml:timestamp xml:id="ts0" timeString="2021-10-26T22:48:44.11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18669 8872 315 0,'7'4'15'0,"4"-3"34"0,-4-3-2 16,1-2-11-16,0 0-6 15,-3-2-13-15,0-1-5 0,-4-3-7 16,3-3-3-16,-6-9-1 16,-5-6-1-16,1-11 2 15,-7-12 3-15,-6-12 12 16,-6-13 1-16,-7-12-4 0,-11-10-5 15,-8-7-4-15,-4-14-3 16,-9-8-1-16,-11-9-1 0,-13-6 0 16,-2-8 1-16,-17-4-1 15,-11-7 0-15,-9-4 0 16,-10-1 0-16,-4-6 1 16,-17 6-2-16,-3 12 1 0,-1 9 1 15,-9 13-2-15,14 19 0 16,7 16-4-16,15 19-14 0,-1 20-7 15,28 20-8-15,11 17 10 16,18 23 14-16,14 19 7 16,15 12 3-16,5 13 1 15,7 12 1 1,7 6 2-16,3 4 3 16,1-3 7-16,0 7 3 15,-8 4 0-15,-6-5-6 0,-13-8-2 16,-9-12-4-16,-1-12-2 15,-1-12-2-15,-3-12-2 16,-2-11-26-16,23-3-90 16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v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7.54515E-7" units="1/dev"/>
          <inkml:channelProperty channel="T" name="resolution" value="1" units="1/dev"/>
        </inkml:channelProperties>
      </inkml:inkSource>
      <inkml:timestamp xml:id="ts0" timeString="2021-10-26T22:52:59.48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3590 6375 327 0,'10'-3'92'16,"-2"3"-67"-16,-6 0 14 0,0-1-13 15,0 2-19-15,-4-2-10 16,0 3 4-16,0 1-1 16,-1 0 0-16,0-1 0 15,3 2-1-15,-4-1 1 16,4 0 0-1,4 3 2-15,-6 1-1 16,6-2 6-16,-3 3 2 16,1 0-3-16,-2 4-1 0,1 0-3 15,1 3-1-15,-5-3-1 16,4 1 0-16,-2 1-1 16,-2 0-1-16,3 2-5 15,-2-1 1-15,1 3 2 0,0-1 3 16,1-1 2-16,0 1-1 0,0-2 1 15,1-1 0-15,-4-2 0 16,3 0 5-16,2-2 4 16,-2-1 2-16,0-1 3 0,1-2-3 15,2 0 0-15,-3-1 1 32,0-3-2-32,0-2 1 15,1 1-1-15,-2-1-3 0,2 1-1 16,1 0 0-16,1 1 4 15,4 0 3-15,-2-1 1 16,3 1-2-16,4 1-4 16,-2 1-2-16,4-1-1 15,-1 0-2-15,0 4 1 0,3-2-2 0,-3 0-2 16,4 4 1-16,-4-3 1 16,4 0 0-16,3 4-1 15,4 1-1-15,-4 1 1 16,10 1 3-16,2-1 0 15,-1 1 1-15,3-2 3 16,-1 0 0-16,0-3-3 0,2-1-1 16,-4-3-1-16,5 1 0 0,2-3 0 15,4-2 1-15,-3-3-2 16,4-2-1-16,-1-3-1 16,0 2 1-16,0 1-1 0,3-6 1 31,2 1-1-31,-8-6 0 15,6 8 2-15,-5-2 2 0,0 3 2 16,7 2 0-16,0 3-1 16,2 4-2-16,0 3-2 15,-6-2 0-15,0 1-1 16,3-4-1-16,1-2 1 16,-7-1 2-16,-8-2 0 0,-2 0-2 15,-7-1 0-15,-1 2-1 0,-3-2 1 16,-4 3-1-16,-2 0 0 15,-3 2 0-15,-1-1 0 16,-4 0 0-16,0 2-1 16,0-1 1-16,-2 0 0 0,2 1-1 15,-2-1 1-15,-3 0 0 16,0 0-1 0,0 1-1-16,-1 0 0 15,1-2-1-15,-2-2 2 16,1-3 1-16,-3 1 0 15,-1-2-1-15,0 2 0 0,3-2 2 16,-1 1-2-16,-2-1 2 16,3-5-1-16,-1 0 0 15,-2-1 0-15,3-1 1 0,-1-4-2 16,0-4 1-16,-4-4 1 16,-1-6-3-16,4-1 2 15,-3 4-2 1,2-2-15-16,0 6-10 0,0 5-20 15,0 12-37-15,5 9-103 16,4 20-144-16</inkml:trace>
  <inkml:trace contextRef="#ctx0" brushRef="#br0" timeOffset="2418.92">6745 6378 343 0,'11'-5'62'15,"-1"0"-21"-15,1 0-6 16,-4 2-10-16,-6-1-6 15,8 2 3-15,-5 4-6 0,0 0-4 16,-1 6-5-16,2 6 0 16,-3 3-2-16,1 5 1 0,0 5-1 15,-2 2-2-15,1 3-1 16,-3 3-1-16,0-1-1 16,-1 6 1-16,0 1-1 15,-1 0 0-15,-1-3-1 0,1-8 2 16,-1-3 0-16,1-6 0 0,3-5 2 31,-3-6-1-31,0-5 1 16,5 0 3-16,-2-3 4 15,1 2 3-15,2 0 0 0,-1 0-3 16,2 1-2-16,1 0-3 16,1 1-1-16,-1 1-2 15,2-1 1-15,1 1 1 0,1-2 1 16,3 0 0-16,1-3-2 15,2 1 1-15,5-1-1 16,8-1 1-16,8-1 0 16,0 1-1-16,6-2 1 15,4-2-1-15,1 5-2 0,11 1-1 16,16 2 1-16,1-4 0 16,-1 4 0-16,5 0-1 0,-1 3 1 15,-6 1-1-15,-10 1 1 16,11-4 2-16,-9-2 2 15,-1-3-3-15,-9-3 0 16,-5-3-1 0,-2-1 0-16,-5-4-1 0,-13-2 0 15,-6-4 0-15,-2 7-1 16,-4-3 1-16,-6 1 0 16,2 5 0-16,-2 6 1 15,1-1-1-15,-2 7 0 0,0 2 0 16,3 1 0-16,-2 2 0 15,-1-2 0-15,2-1 1 0,-4-1 1 16,0-4 3-16,-5-2-1 16,1 0-1-16,2-2-2 15,-5-2 0-15,5 3-1 16,3-3 1-16,-6-1-1 0,2 3 1 16,2 2-1-16,-2-2 0 15,0-1 0-15,2 5 0 0,-3-4 0 16,-4-2 0-16,2 2-1 15,2 0 0-15,-4-2 0 32,1-1 0-32,-1 0 1 0,2-3-1 0,-2-3 0 15,0 0 1-15,-2 1 0 0,2-4 0 16,0-7-1 0,2-3 1-16,1-6 0 15,1-5 0-15,-3-2 0 16,2 0 0-16,-1-4-1 15,-2 0 1-15,2 4 0 16,0 7-8-16,-2 2-21 0,0 7-24 16,5 2-47-16,5 2-65 15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v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7.54515E-7" units="1/dev"/>
          <inkml:channelProperty channel="T" name="resolution" value="1" units="1/dev"/>
        </inkml:channelProperties>
      </inkml:inkSource>
      <inkml:timestamp xml:id="ts0" timeString="2021-10-26T22:55:10.86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13982 12697 110 0,'4'0'25'0,"-1"0"0"0,-3 2-9 16,6-4-7-16,-1 4-2 16,-5-1 0-16,3 1 4 15,-1-1 16-15,1 2 14 16,-3-1 3-1,3-1-10-15,-3-1-15 16,0-2-17-16,1-4 6 16,-1-3 5-16,1-2 4 0,-4-1 9 15,3 1 1-15,0 0 2 16,-3 2-4-16,-3 1-3 16,0 0-6-16,-1 2-4 15,-9 1 0-15,-1 2-3 0,-6 3-3 16,-3 3-3-16,-2 2-2 0,2 4 0 15,-2 5 0-15,1 4 1 16,3 3-3-16,-2 3 2 16,-1 2 0-16,2 2 0 15,-1-1 0-15,5-1 2 16,-3 2 17 0,6 1 14-16,3 2-12 15,1 3-6-15,7 5 0 0,-1 7-4 16,8 5-6-16,0 0-2 15,6 1 0-15,4-5-4 16,4-8 2-16,11-15-3 16,3-4 0-16,6-9-2 15,8-11 2-15,10-13-1 0,-1-11 1 16,-3-12 1-16,-2-6-1 0,-4 1 1 16,-7-1 0-16,-6-1 1 15,-5-3-2-15,-12 1 0 16,-10 1 0-16,-4-6-1 15,-12-7-21-15,-5 1-19 16,-10-1-17-16,-4 6-15 0,-4 8-52 0</inkml:trace>
  <inkml:trace contextRef="#ctx0" brushRef="#br0" timeOffset="2565.48">13764 13201 148 0,'1'13'288'0,"4"2"-267"0,-1-7 7 16,4 7-6-16,-5 2-13 16,2-3-5-16,7 4-3 15,-5 0 4-15,2-4 7 16,4-1 11-16,-3-3 1 0,1 1-7 16,-1-2-5-16,2-1-5 15,0-1 0-15,0 0-6 0,-1-2-1 16,1 3 0-16,3 0-1 0,0-2 1 15,4 1-5-15,-1 2-1 16,4 1 2-16,-1 1 2 16,3-3 0-16,3 2 1 15,6-3 0-15,4 1 1 16,-5-2 0 0,5-1 0-16,-5-1 0 15,3 1 0-15,0 0 0 16,-3-1 1-16,-4-1-1 15,4 1 1-15,-2-1-2 0,-1-2 1 16,0 0-1-16,2 0 1 16,0 0 0-16,-1 0 0 15,3-1-1-15,4-1 1 0,0 1-1 16,2-5-1-16,-1-1-1 16,1-1 0-16,-1-2-1 15,3 0 1-15,-9 1 0 16,4 0 0-16,-1 1 1 0,-2 0 0 15,1 0 1-15,-3 2 0 16,2-4 1-16,-2 2-2 0,-3-5 2 16,12 4 0-16,-3-3 1 15,1 0-2-15,-2-1 1 16,1-2 0-16,-2-1 0 0,-1-3 0 16,1 5 0-16,-5-5-1 15,3-4 2-15,1-4-1 16,-3 4 2-1,1 3-1-15,1-9-1 16,2 5 1-16,-4-3-1 16,7-3 0-16,-2 2-1 0,3-2 2 15,-1-2-1-15,-3 2-1 16,0-2 2-16,1 1-1 16,-6 0 0-16,5 0-1 15,0-1 2-15,2-1-1 0,-4 0-1 16,-1 1 1-1,1-2 0-15,2 0 0 0,0-1-7 16,-2 3 2-16,3-1 2 16,-3 1 3-16,3-1 0 15,-2 0 0-15,-3 0 0 0,0 0-1 16,2-4 3 0,-3 5-3-16,6 1 0 15,-2-3 2-15,2 0-2 0,-1-3 2 16,1 1-2-16,1-1 1 15,-1 0 1-15,4-2-2 16,0 2 2-16,-2-2-1 16,0-3 0-16,0-3-1 15,-2-2 1-15,-2-2 1 0,1 5-1 16,2-1 0-16,-1-1-1 0,2-2 2 16,-6 0-2-16,1-4 1 15,3 0 0-15,-5-2 0 16,0-4 0-16,1-4 0 15,-1-4 0-15,0 5 0 16,-3-5 0-16,-3-1 0 0,-2-2-1 16,1 4 2-16,0 3-1 0,-3-5 0 15,-1-2-1-15,-1 7 2 16,-4-4-1-16,3-1-1 16,-3 1 2-16,-3-2-1 15,-2 1 0-15,-4-3 0 16,0-9 0-1,-7-3 1-15,-1-6-1 0,-3-4 3 16,-5 0 0-16,-2 5 0 16,-4-1-1-16,-5-2-1 15,1 4-1-15,-7-3 0 16,0 1 1-16,-2 6-2 16,-2 0 1-16,-3-4 0 15,-4 3 0-15,-2-5 0 0,-2-2 0 0,2 2 0 16,-4 1 0-16,0-4 0 15,-9-4 0-15,2 2 0 16,-5-2 0-16,0 4 0 16,1 3 0-16,-1 4-1 15,-3 2 0-15,4 4-1 0,2 1 2 16,1 3 0 0,-2 4 0-16,2 3 0 15,-3-1 0-15,5-5 0 16,1 1 0-16,-3-4 0 15,-4-2 0-15,-2-1 0 16,3 0 1-16,1 1-2 16,-4-1 2-16,3 4-1 0,-4 5 0 15,5 0 1-15,0 3-2 0,-2 1 2 16,1 4-2-16,-3-2 2 16,2-3-1-16,4-3 0 15,-3 1 0-15,3 1 0 16,2 1 1-16,2 1-2 0,7 3 2 15,-3 0-2-15,3 2 1 16,-1-1 0-16,0 3 0 0,4 2 1 16,2 1-2-16,6 1 1 15,1 0 0-15,2 1 0 16,7 6 0-16,2-2-1 16,7 1 2-16,-2-1-1 0,8 1 1 31,2 5-1-31,6 3 0 0,2 1 1 15,1-3-1-15,5 2 2 16,1-1-2-16,-1-3 2 16,6 2 1-16,2 1 0 15,3-1 0-15,-2 0-2 16,5 0 0-16,2 0-1 0,0 2 0 16,9 0 1-16,0 2 0 15,1 2 0-15,0 0 1 0,1 1 2 16,0 0 1-16,3-1-1 15,2 1-3-15,6-1-1 16,-2 1 1-16,1-1-1 0,1 1 1 16,-1 4-1-16,8-1 0 15,-3 3 1-15,0 1-1 16,-3 1 0 0,0 5 0-16,6 0 2 15,5 4-3-15,-5-4 2 16,-1 2 1-16,0 4-1 15,4-4 0-15,-2 3-1 0,-6 0 1 16,-1 0-1-16,-1 3 1 16,2-1 0-16,3-1-1 15,-4 4 1-15,1-1 0 0,0 0 0 16,1 1-1-16,4 1 1 16,-2 1 0-16,-4-3 1 0,-2-2 1 15,-2-2-1-15,2-5 2 16,2-1-1-16,-2-6-3 15,-1-2 0-15,-4-6-1 16,-4 2 1 0,-2 0 0-16,-1-3 0 15,-7-1-1-15,-4-4 0 16,-7 2 0-16,-4-4-15 0,-9-1-19 16,-2 5-29-16,-5 0-35 15,-2-1-126-15</inkml:trace>
  <inkml:trace contextRef="#ctx0" brushRef="#br0" timeOffset="3437.37">17168 3468 361 0,'7'5'49'16,"-1"-5"-20"-16,2-2-2 16,1 0-9-16,-1-4-6 0,4-4-2 15,-2-7-5-15,2-9-1 16,3-10 0-16,3-6 7 16,-5 0 3-16,1 5 1 0,5 8-2 15,3 7 0-15,0 9 3 16,3 7 0-16,1 5-2 0,3 6-3 15,10 8-2-15,-4 4-3 16,2 8-2-16,-2 6 2 16,0 5-2-16,-4 6-2 15,-3 5-1-15,0-1-2 0,-2-10 1 16,-5-12-3-16,-4-11-41 16,-7-11-71-16,-2-17-181 0</inkml:trace>
  <inkml:trace contextRef="#ctx0" brushRef="#br0" timeOffset="4570.64">14238 7007 259 0,'10'-18'56'0,"3"-10"-14"15,-3-4 7-15,-3 6-18 16,-5 0-7-16,-3-2 4 16,-2-1-3-16,-7 0-10 15,-8-2-3-15,-6 2-6 16,-11 2-3-16,-6 10-5 0,-5 4 1 16,4 6-1-16,-3 6 4 15,2 5-3-15,1 7 8 0,2 13 12 16,-1 9 5-16,6 13-3 15,7 9 5-15,2 9 3 0,3 15 3 16,6 1-9-16,2 2-7 16,3 6-1-16,9 4 1 15,6-11-5-15,2-7-3 0,9-11 4 32,7-13-3-32,11-14-5 15,12-14-7-15,23-14 3 16,28-14-3-16,11-18 3 0,13-17-2 0,-8-14 1 0,-16-7-1 15,-9-4 0-15,-11-4-16 32,-18 6-13-32,-16 5-1 0,-23-1-1 15,-18 8 11-15,-19 2 5 16,-14 0-8-16,-11-1-5 16,-13-5-26-16,-8 5-38 15,-7 1-84-15</inkml:trace>
  <inkml:trace contextRef="#ctx0" brushRef="#br0" timeOffset="6043.14">14302 6709 288 0,'0'5'54'0,"0"-6"-43"16,1-1-1-16,-3 4 17 15,2 0-7-15,-1-3 7 0,1 2 3 16,-1-1-5-16,2 0-8 16,-1-1-8-16,0-2 9 0,-4-5 2 15,3-4-7-15,2-2-5 16,2-4 0-16,-2-4 2 16,0-4 11-16,-1-4-10 15,1 0-8 1,0-3-2-16,1-1 0 15,-2-4-1-15,2-5 2 16,-4-2-2-16,2 1 0 0,-4-3 0 16,3-2 0-16,2-3 0 15,1-2 0-15,2 0-3 16,1 1-1-16,4 3 1 16,0 0 0-16,2 4 2 0,-1 0 1 15,4 3 0-15,-4 4 1 0,5-5-2 16,2 1 2-16,-1-1-2 15,3-1 2-15,3-2-3 16,-1 2 1-16,5 5 1 16,-1-2-1-16,5-3 2 15,-3 1-2 1,0-3 1-16,6 4 0 16,0 1 0-16,5 2 2 0,-3-2-2 15,1 1 1-15,-3 2-1 16,4-1 1-16,-4 2 0 15,0 2-2-15,13 1 2 16,-6-4-1-16,4 0 0 16,-5-2 0-16,4 1 0 0,-3 4 1 0,4 1-2 15,1 2 2-15,0 3 0 16,-3 0 0-16,2 2 0 16,1 2 1-16,0-2 1 15,7 5-3-15,2 1 1 16,-2 3 1-16,-2 4 0 15,4 2 1-15,0 1-1 0,4 0-1 0,-5 2 0 16,1 0 1-16,-3 1 1 16,6-1 0-16,2 2 0 15,0 1 0-15,1 0 1 16,0 2-1-16,-2 2 2 0,1-2-2 16,0 3-1-16,-7-3 0 31,3 4-1-31,5 0 1 0,1-2-1 15,-3 3-1-15,-2 0 0 16,5 4 1-16,0-3 0 16,-4 2 1-16,-2-4 0 15,-1 3 0-15,-1-3 1 0,6 0-2 16,-1 1 1-16,-2 0 0 16,-2-1 1-16,3-3-1 0,-3-1-1 15,-3 0 1-15,0-3-2 16,-4 1 2-16,0-3-1 15,5 0-1-15,-7-2 1 16,-1 0-1-16,-1-3 1 0,-3 0-1 16,-3-3 0-16,0 1 1 15,0-4-2 1,-3-2 3-16,-3-7 0 16,-5 5 0-16,-2-5-1 15,-2-1 1-15,-3 0-1 16,-3-2-2-16,-2-3 2 0,-4-3-2 15,2 2 2-15,-5-3-1 16,-1-7-2-16,-3 2 2 16,-2-3-12-16,-2 3-9 0,0 5-21 15,-3 7-40-15,-2 8-73 16</inkml:trace>
  <inkml:trace contextRef="#ctx0" brushRef="#br0" timeOffset="6797.08">18112 3707 316 0,'5'10'67'0,"1"-1"-21"16,-1-3-8-16,2-2 1 0,-1-1-11 15,0-2-12-15,-1-4-10 0,2-8-4 16,-1-3 1-16,-1-6-3 16,0-1 2-1,-3-5-1-15,-2-3 0 16,-2 1 0-16,0-2-1 15,-3 1 1-15,0 0-1 16,0 0 1-16,-1-2-1 0,1-2 0 16,-2 1 0-16,2 1 0 15,3 3 0-15,0 3 0 16,2 5 1-16,4 4 0 16,1 4 3-16,3 3 19 15,5 2 4-15,1 4 0 16,4 4-7-16,4 7-8 0,4 7-5 0,5 5-1 15,10 6-2-15,0 6-3 16,4 6 0-16,0 3-2 16,0 4 1-16,-5-7 0 0,-5-11-13 15,-6-10-35-15,-6-13-79 16,2-15-201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29" units="cm"/>
          <inkml:channel name="Y" type="integer" max="19019" units="cm"/>
          <inkml:channel name="T" type="integer" max="2.14748E9" units="dev"/>
        </inkml:traceFormat>
        <inkml:channelProperties>
          <inkml:channelProperty channel="X" name="resolution" value="999.96497" units="1/cm"/>
          <inkml:channelProperty channel="Y" name="resolution" value="999.94745" units="1/cm"/>
          <inkml:channelProperty channel="T" name="resolution" value="1" units="1/dev"/>
        </inkml:channelProperties>
      </inkml:inkSource>
      <inkml:timestamp xml:id="ts0" timeString="2021-10-25T20:28:37.67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14263 10382 0,'0'0'0,"0"0"0,0 0 16,0 0 0,0 0-16,0 0 15,0 0-15,-63-25 16,42 13-1,3-2 1,-2-2-16,0-5 16,-2 3-16,1-2 15,-5 1 1,-10 4-16,-9 4 16,-8 2-1,1 2-15,2 2 16,6 2-16,5 8 15,5 2 1,2 6 0,2 6-16,4 4 15,2 6-15,2-1 16,1 2 0,2-4-16,0 0 15,3-2-15,0-1 16,4-2-1,2-3-15,3 3 16,0 1 0,4-1-16,1 4 15,3 0 1,1 2-16,1-5 16,3 0-16,-1-2 15,3-5 1,3 0-1,-1-2-15,2-3 16,1-1-16,3 1 16,-1 0-1,3-1-15,-1 4 16,1 2 0,0 4-16,-1 3 15,-4 4-15,1 4 16,-2-3-1,0 1-15,-2 1 16,3-2 0,-1-3-16,2-2 15,1-1 1,1-5-16,2 0 16,0-6-1,1 0-15,0-4 16,-1-3-16,2-1 15,-1-4 1,2-3-16,0-4 16,2 0-1,0-3-15,-1-1 16,0 1-16,-1-5 16,-1 1-1,0-7-15,-1 0 16,3 0-1,-4-1-15,-1 3 16,2-2 0,0 3-16,-2 1 15,1-1 1,1 4-16,1 1 16,-4 0-1,1 1-15,-2-1 16,-2 1-1,0 0-15,-1 1 16,-2-6-16,-2-1 16,-6-10-1,-4-3-15,-5-11 16,-1-4 0,-5 3-16,-1-1 15,-2 7-15,-1 6 16,-3 5-1,2 8-15,1 2 16,8 7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v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7.54515E-7" units="1/dev"/>
          <inkml:channelProperty channel="T" name="resolution" value="1" units="1/dev"/>
        </inkml:channelProperties>
      </inkml:inkSource>
      <inkml:timestamp xml:id="ts0" timeString="2021-10-26T23:05:35.13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10516 5504 107 0,'0'-1'52'0,"0"-4"-24"31,1-3 7-31,-2-1-10 0,-2 1-7 16,1-2 1-16,1 1-8 16,-1 1 37-16,4-2-12 15,1 1 0-15,-1 2-4 16,0 2-10-16,-1-2-2 15,1 2-6-15,-2-3-6 0,-3-1-1 16,-1-2-4-16,-2 0 1 0,-3-1-2 16,1-1-1-16,-6 1 0 15,6 1 0-15,1-2-1 16,-3-1 2-16,-2 3 6 16,-1 1 2-16,0 0-4 0,-4 1-3 15,-3 2-1-15,-1 2-1 16,3 1-1-16,-5 3 1 0,2 1 0 15,-2 3-1-15,-1 0 1 16,1 7-1-16,1 1 1 16,4 0-1-16,-3 2 0 15,0 0 0-15,-1 0 0 16,0 1 1-16,-1 3-1 0,0 0 0 16,2-2-1-1,0 1-1-15,2 0 1 16,2 0 0-16,0-1 1 15,3 0 1-15,-1-2-1 16,6 0 0-16,-1 2 0 16,2 8 1-16,-2-2 3 15,0 1-1-15,-1 3 3 0,3-2-1 16,-1 2 2-16,-1 1-1 0,0 4 1 16,4 2 1-16,-2 0 1 15,1 3 2-15,0 3 9 16,5-5-7-16,0-3-1 15,1 2 6-15,2-5-6 0,0 3 0 16,4 0-3-16,-2 0-1 16,6 1-4-1,1 3 0-15,0-4-2 16,3-1 2-16,2-6 1 16,4-2 0-16,0-1-1 15,5-3 0-15,8-6-1 16,5 0 0-16,3-6-3 0,2-2 1 15,0-9 1 1,6-8 0-16,1-10-1 0,8-13 0 0,-2-1 0 16,-6-5-1-16,-4-1 0 15,-7-3-1-15,-3 2 1 16,-1-5-1-16,-3-5 0 16,-13-1 0-16,-6-2 0 0,-12 3 0 15,-10-2-1-15,-12 0-12 16,-7-1-7-16,-9 4-3 0,-1 11-19 15,-4 3-15-15,-4 2-19 16,-5 5-29-16,0 1-97 16</inkml:trace>
  <inkml:trace contextRef="#ctx0" brushRef="#br0" timeOffset="3245.09">10044 6249 158 0,'1'2'53'0,"3"0"-7"15,-4-1-13-15,0 3-15 32,0 0-2-32,0 0 1 15,0 2 3-15,0-1 0 0,1 0 3 16,-1-1-2-16,1 1 0 15,2-1-4-15,-1-2-10 16,-2 1-4-16,0 0-2 16,0-1-1-16,-4-2 1 15,8 2-2-15,-8 3 2 16,4-5-1-16,0 2 0 0,-2 1 1 16,1-1 0-16,1-1 1 15,1 1 0-15,-1 0 0 0,0 2 0 16,-1 0-1-1,-1-1 1-15,2 2-2 16,0-1 1-16,0 0 0 0,-2 5-1 16,1-3 1-16,-1 1-1 15,-1 0 0-15,2 4 0 16,1-3 1-16,-1 2-1 0,-1 1 0 0,2-1 0 16,0 0 0-16,0 2 1 15,-1 0-1-15,-2-3 0 0,3 4 0 16,-2 1 0-1,1-1 0-15,-2-1 0 0,3 3 0 16,0-2 0-16,0 0 1 16,0 0-1-1,3 2 0-15,-3-2 0 16,0 0 1-16,4-1-1 16,-4 1 0-16,-3-3 0 0,2-2 0 15,1 2 1-15,-3 3 0 0,2 0 0 16,-1 1 1-16,-1 5-2 15,1 1 1-15,-1-3-1 16,1 6 1-16,-3 0-1 16,3 2 0-16,-3-2 0 15,2 4 1-15,-1 1-1 0,1-2 0 32,1 4 0-32,-1-2 0 15,-2 3 0-15,2-3 0 0,1 3 0 16,-3 1 0-16,0-2 0 15,2 4 0-15,-2-2 0 16,0 0 0-16,2 2 0 0,-1-1 0 16,-1 0 0-16,2 1 0 15,-1-2 0-15,-2 3 0 16,4 6 0-16,-2-9 0 16,1 2 0-16,-1 1 0 0,3-2 0 15,-2-4 0-15,-3 2 0 16,3 2 0-16,0-2 0 0,0 0 0 15,-2 1 0-15,3-1 0 16,1-1 0-16,-3 1 0 16,-1-1 0-16,3-4 0 15,1 3 0-15,-1-2 0 16,0 1 0 0,-1-3 0-16,0 0 0 0,0-3 0 15,2-1 0-15,-1-3 0 16,-1 0 0-16,3-4 0 15,2 0 1-15,-4-1-2 16,1-2 2-16,2 0-1 0,-2 1 0 16,0-1 0-16,0-1 0 15,3-3 0-15,-2 1 0 16,-1-3 0-16,1-2 0 0,2-2 0 16,-5 1 0-16,4-1 1 15,1-2-1-15,-2 2 0 0,0 0 0 16,3-1 0-16,0-1 0 15,0 2 0-15,0-1 0 16,2 0 0-16,-2 0 1 0,2 2 0 16,-2 0 1-16,1-1 1 15,-2 0-2-15,1 2 1 16,-2-4-2-16,3 1 0 16,-2 1 1-1,1-2-1-15,2 0 0 16,0-1 0-16,0-1 2 15,4 1 3-15,1-2 0 0,1 3 2 16,3-2-1-16,1 1-3 16,-2 0 0-16,1 1 2 15,0 1-1-15,2-2 1 16,-3 2-1-16,-1 0 0 0,3 0 1 16,0 0 0-16,-2 0-2 15,3-1-2-15,-3-1 1 0,4 2 1 16,-3-3-1-16,4 1-1 15,2-1-1-15,1 3 1 16,1 1 1-16,7-1 1 0,-2 0-3 16,-2 0 3-16,10 2 4 31,-4 0 1-31,0 1-2 0,0 4 2 16,1-2-3-16,12 3 0 15,-3-1-2-15,7 1-1 16,-1-2 0-16,-4 1-1 15,6-2 0-15,2-2 0 16,2 1 1-16,-1-3 0 0,-5 3 0 16,1-3-1-16,1 1 0 15,10-1-1-15,-1-2 1 0,1 1-1 16,-4 0 1-16,4 0-1 16,5-1 0-16,-5 1 0 15,-3-1 1-15,-5-1-1 16,14-1 1-16,2 0-1 0,0-2 0 15,-5-1 1-15,-2 4-1 16,6-2 1-16,-1 1-1 0,-7-1 1 16,-5 1-1-16,16-1 0 15,3-3 3-15,-4 0-4 16,-2 0 2 0,6-1-1-16,2 0 1 15,-9 2-1-15,-4-6-1 16,12 2 1-16,2 3 1 0,-2 1-1 15,-3 1 0-15,-1 0 1 16,1 3-1-16,-1-2 1 16,-9 2-2-16,9 1 2 0,3-2-1 15,2 4 1 1,-2 0-2-16,6-1 1 0,2 3 0 16,-8-1 1-16,-3 0-1 15,13 1 0-15,1 1 1 0,-3-1-1 16,1 1 1-16,0-1 0 15,-7 0 1-15,-3 0-1 0,11 0 1 16,-2 0-1-16,2 2 1 16,0 0-2-16,0-1 1 15,-7 3-1-15,-4 0 1 16,14-1-1 0,-3-3 1-16,0 1 2 15,-5-1 2-15,2 0-1 16,-8-3 0-16,-5 0-1 0,6-2 0 15,4 0-2-15,-5 0-1 16,-2 1 1-16,5 0-1 16,-5 0 1-16,-6 0-1 15,-4-1 1-15,9 2 0 0,0 0-1 16,1-2 0-16,-3 3 0 16,5 0 1-16,-4-1-2 0,-5 2 2 15,-5-2-1-15,-3 1 0 16,9 1 1-16,-3-2-2 0,-1 1 1 15,-4-1 0-15,-2 0 0 16,-2 1 1-16,-6-2-2 16,-6 2 1-16,-6-1 0 0,-6 0 0 15,-6 0 1-15,-5-2-2 16,-5 0 0-16,-5-1 0 16,-2-3-1-16,-3-1-1 15,-2-2 2-15,-4 3 0 16,1-1-1-1,-3 2 3-15,2 2-2 16,-1 2-1-16,3 0 0 0,-1 0 2 16,1 2 1-16,2 0-2 15,2 0 2-15,-4 2 0 16,5 2 1-16,-1 1-3 16,-1-2 2-16,0 0-1 15,4 0 1-15,-4-2-1 0,2 1 0 16,-2-2 0-16,0 0 0 0,1 0 0 15,0 1 1-15,1 0-1 16,1 1 0-16,-2 3 0 16,1-1 0-16,-1 3 0 15,1 2 1 1,-2 1-2-16,-1 0 2 16,1 8-2-16,-5 1 1 0,-1 9-1 15,-2 3 1-15,-1 2 0 16,2-3 0-16,-3-1 0 15,-4-3-9-15,2-7-16 16,1 1-17-16,3-12-13 16,1-3-40-16,2-6-44 0</inkml:trace>
  <inkml:trace contextRef="#ctx0" brushRef="#br0" timeOffset="3909.59">16890 8350 372 0,'9'12'54'0,"2"-1"-11"15,1-1-3-15,-1 3-5 16,0 3-10-16,0 4-7 16,-3 0-6-16,2 1-2 15,-3 3-4-15,2 2 0 0,-3 2 0 16,2 0 0-16,-2-1 1 16,1-4-3-16,-3-3-1 0,1-5-1 15,0-3-2-15,-1-3 0 16,6-3 1-16,1-5-2 15,8-7-1-15,6-7 0 16,9-8 0 0,5-6 2-16,7-9-2 15,-3-1-2-15,-9 2-27 16,1 1-17-16,-6 0-33 0,-4-3-28 16,-2 1-141-16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v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7.54515E-7" units="1/dev"/>
          <inkml:channelProperty channel="T" name="resolution" value="1" units="1/dev"/>
        </inkml:channelProperties>
      </inkml:inkSource>
      <inkml:timestamp xml:id="ts0" timeString="2021-10-26T23:06:44.34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22376 6001 432 0,'25'4'71'15,"-8"-14"-3"1,-3 0-9-16,-3 3-9 16,-4-1-20-16,-7 3-7 0,-2 3-12 15,-8 4-5-15,-10 10 3 16,-10 10-5-16,-11 15-1 15,-12 12-1-15,-5 7-2 0,7 6-3 16,9-4-9-16,10-9 7 16,9-2 2-16,10-8 4 15,3-15-1-15,9-8 2 16,1-15-1 0,12-7 0-16,7-21-1 15,10-11 1-15,8-11-2 0,17-14 1 16,12-14 0-16,4-8 0 15,-5 6-1-15,2 4 0 16,-12 13-1-16,-32 22 1 16,-9 31 0-16,-17 6 1 0,-4 0-3 15,-10 10 4-15,-23 11 1 16,-8 22-1-16,-13 5 1 16,8 2-1-16,2 8 1 15,10 3 0-15,9 1-1 0,6-1 0 16,11-15 0-16,6-15-1 15,5-12 0-15,6-11-4 16,3-13-17-16,15-15 2 16,11-12 2-16,11-6 1 0,8 0 9 15,-5 9 7-15,-23 26 7 16,-9 24 7-16,-12 12-8 16,-11 8-6-16,-11 6 0 0,-11 1-1 31,-4-4-12-31,3-2-62 0,-2-7-91 15,5-6-157-15</inkml:trace>
  <inkml:trace contextRef="#ctx0" brushRef="#br0" timeOffset="553.02">22016 6714 376 0,'7'12'87'0,"-4"-6"-12"0,0-5-9 16,2-1-21-16,7-5-18 15,6-9-4-15,9-7-5 16,3-7-8-16,10-3-4 0,1 1-3 15,1 7 0-15,-5 10-1 16,-8 10 0-16,-9 9-2 16,-10 9-2-16,-13 15-3 15,-15 7-2-15,-6 5-1 16,-5-2-2-16,1-4 3 16,-2 1 6-16,7-5 1 15,2-3 1-15,9-1 0 16,6-7 1-16,7-1 5 0,7-4 2 15,12-3-6-15,13-5-3 16,13-5 0-16,6-4-2 16,4-9-30-16,6-4-35 0,-1-4-55 15,-14 3-97 1</inkml:trace>
  <inkml:trace contextRef="#ctx0" brushRef="#br0" timeOffset="1586.24">22966 8151 339 0,'12'1'62'0,"-9"-10"-11"16,-4 8-10-16,-13 7-6 0,-2 9-12 15,-12 10-16-15,-7 15-6 16,0 5 0-16,4 8 0 16,5 4 0-16,5-4 9 0,2-4-2 15,2-9 0-15,7-9-2 16,2-10-3-16,3-14-2 0,4-9-7 16,6-14-6-16,10-12 2 15,9-12-2-15,10-10 4 31,7-7 4-31,0-4 6 16,4 7 0-16,0 9 19 0,-3 14 9 16,-5 13 9-16,-10 6-3 0,-14 15-17 15,-10 12-9-15,-14 12-10 16,-21 20 0-16,-14 19 1 0,-8 7 0 16,6-5-1-16,2-1-1 15,-1 0-3-15,7-9-3 16,6-12 0-16,5-12-1 15,8-17 3-15,14-12 1 0,2-11-7 16,10-10-1-16,13-12 10 31,11-11-2-31,11-9-3 16,9-9 5-16,7-2 1 0,-3 0 2 16,-11 2-1-16,0 8 3 15,-19 14 8-15,-12 24 5 16,-2 19 7-16,-15 11-11 0,-6 14-7 15,-2 12-2-15,-10 5 1 16,-11 1 3-16,8 1-3 16,-3 0-2-16,-1 0-2 15,-1-13 1-15,10-11-1 16,5-13-4-16,10-9-28 0,2-12-39 16,10-12-41-16,16-12-127 0</inkml:trace>
  <inkml:trace contextRef="#ctx0" brushRef="#br0" timeOffset="2156.44">22795 8963 347 0,'3'3'77'0,"4"-5"-5"16,-3-3-2-16,-4 2-8 15,1 1-8-15,2 3-14 16,0 8-14-16,-2 11-12 0,2 15-6 16,3 18 7-16,3 13 0 15,-1 13-10-15,3-4-4 16,-10-8 0-16,-3-7-3 0,-8-12-23 15,0-17-38-15,-3-19-43 16,2-16-106-16</inkml:trace>
  <inkml:trace contextRef="#ctx0" brushRef="#br0" timeOffset="2457.23">22746 8862 341 0,'15'20'252'0,"-22"-1"-195"15,3-4-8-15,-7 6-26 16,-8 9-6-16,-7 8-10 0,3-3-6 16,-1 3-5-16,5-1-36 15,0-1-38-15,8-3-43 16,5-3-46-16</inkml:trace>
  <inkml:trace contextRef="#ctx0" brushRef="#br0" timeOffset="2788.9">22442 9590 520 0,'6'4'76'0,"3"-7"-28"16,8-1 10-16,9-1-10 16,11-1-17-16,14-3-13 15,8-1-13-15,10 1-3 16,27-4-3-16,8-6-5 15,6 2-13-15,-16-1-9 0,-30 7-16 16,-20 3-33-16,-12-2-73 16,-4 1-216-16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v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7.54515E-7" units="1/dev"/>
          <inkml:channelProperty channel="T" name="resolution" value="1" units="1/dev"/>
        </inkml:channelProperties>
      </inkml:inkSource>
      <inkml:timestamp xml:id="ts0" timeString="2021-10-26T23:10:00.11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21499 1223 452 0,'3'0'41'0,"1"-3"-4"0,-1 1 25 16,-3 2-12-16,0 2-24 0,-3 1-15 16,-7 17 1-16,2 7-1 15,-1 14-8-15,-2 16-1 16,-2 21 0-16,2 16-2 16,-3 14 2-16,2 8 8 0,1 2 12 15,2-4 0-15,-4-13-4 16,5-17 5-16,2 0-4 0,0-18-6 31,1-18 1-31,2-11-2 16,1-15-4-16,3-13 1 0,4-4 1 15,11-7-3-15,16-9-2 16,18-5 1-16,12 0 1 16,12 2-4-16,19-1-1 15,13 2-3-15,-12 8 3 0,-8 10-3 16,-22 8-1-16,-10 3-17 0,-13 2-18 15,-13-4-22-15,-11-6-32 16,-17-8-95-16</inkml:trace>
  <inkml:trace contextRef="#ctx0" brushRef="#br0" timeOffset="363.79">21357 1802 669 0,'14'29'46'0,"5"-17"-14"16,7 2 2-16,2-2-26 15,3-4-8-15,5-4-6 0,0-2-8 16,-7-1 0-16,0-3-3 16,1 2-9-16,-9-5-1 15,-2 0-8-15,-5 1-7 16,-5 0-23-1,-3 1-34-15,-4 1-31 16</inkml:trace>
  <inkml:trace contextRef="#ctx0" brushRef="#br0" timeOffset="664.83">21353 1298 720 0,'13'16'43'0,"4"-18"32"16,7-1-20-16,9-1-30 15,9-6-16-15,13-5-6 16,10-2-4-16,13-16-2 15,-4 19-15-15,-18 17 16 0,-9 8-27 16,-2 0-22-16,-17 1-27 16,-12-2-70-1,-6-7-208-15</inkml:trace>
  <inkml:trace contextRef="#ctx0" brushRef="#br0" timeOffset="1650.88">22312 1428 655 0,'4'31'41'0,"4"2"21"0,1 4-17 15,4 11-19-15,0 18-11 16,1 11-3-16,4 9 0 0,0 0-1 16,3-3 1-16,-5-6-5 15,-5-7-6-15,-4-14 0 0,0-2-2 16,-3-16 0-16,-3-18-5 31,0-16-9-31,-4-8-28 16,-3-14 17-16,0-15 13 0,-2-15-4 15,-3-3 3-15,-4-4 4 16,5-7-1-16,-14-6-4 16,4-2-1-16,0-6 2 0,3 1-2 15,3 3 4-15,5 9 9 16,2 16 4-16,6 8 3 16,4 13 16-16,7 5 13 15,1 9 5-15,2 9 2 0,6 5-4 16,3 11-10-16,7 13-11 0,10 18-8 15,4 15-4-15,8 26-1 16,2 10-1-16,6 9 0 16,-1 0 1-16,4-11 6 15,3-14-2-15,4-10-1 16,-5-10-1-16,1-17-4 0,-3-15 0 16,-2-19-2-16,-14-15 1 0,-11-18-2 15,-5-26-3-15,-9-24-3 16,-20-7-3-16,-6-6-4 15,-12-12-15-15,-7-13-15 16,-8-12-24-16,-12 1-30 16,0 10-50-1,-5 5-83-15</inkml:trace>
  <inkml:trace contextRef="#ctx0" brushRef="#br0" timeOffset="2415.39">23518 1415 422 0,'21'6'232'15,"-30"-2"-215"-15,12-1 37 16,3 13-20-16,1 21-21 15,-2 11-3-15,4 15-3 16,-4 22 4-16,7 10 8 0,4 2 5 16,0-11 0-16,1-3 0 15,-4-21-7-15,-1-16-9 0,-1-11-4 16,-6-2-2-16,-3-11 0 16,0-9-3-16,-1-8 2 15,-1-6-1-15,5 0 1 16,2-2-3-16,12-5 0 0,12-12 2 15,6 0-1-15,3 1 2 16,4-2-1 0,14-4 0-16,10-10-1 0,10-14-22 15,5-13 23-15,-9-4-1 16,-18 3 0-16,-21 2-2 16,-18-6 2-16,-17-3-1 0,-17 0 0 15,-29 4 2-15,-18 1 0 16,-20-2 2-16,-8 1 0 15,-12 3 0-15,-4 12-1 16,-4 11-1-16,-4 19-5 16,16 29-36-16,19 24-27 15,7 25-8-15,14 20-9 0,3 0-16 16,3-6-62-16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v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7.54515E-7" units="1/dev"/>
          <inkml:channelProperty channel="T" name="resolution" value="1" units="1/dev"/>
        </inkml:channelProperties>
      </inkml:inkSource>
      <inkml:timestamp xml:id="ts0" timeString="2021-10-28T21:57:59.79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3732 12368 267 0,'16'3'71'15,"-3"-2"-56"1,-1-5 8-16,-2-5-14 15,0 0-7-15,-2 1 3 0,1 1 12 16,-2 3 8-16,-1 3-1 16,0 1 0-16,-3-1-8 15,-3-1-11-15,1 4-11 16,-4-4-8-16,1-1 13 16,-3 1 2-16,4 2 19 15,-1-2 13-15,-2 1-2 0,1 1-8 16,0-1 0-16,0-1-1 15,1 0-4-15,-2-1-5 0,3-6 4 16,-1-2-3-16,1-1-4 16,0-1-5-16,1 3-1 15,-2-1-2-15,-1 1 0 0,0-3 0 16,-1-2 2-16,-2-4 4 16,-4-1-3-16,-4-1 0 15,-2 1-1-15,-10 6-1 0,0 6 0 16,-11 4-1-16,-8 6-1 15,-6 9 0-15,3 6 0 32,-4 8-2-32,-3 9-6 0,-1 10-4 15,-1 2 2-15,14 5 2 16,6 4 2-16,5 9 2 16,7 8 3-16,5 0 1 15,7 2 1-15,6-4 0 0,8-4 1 16,15-17-1-16,10-15-6 15,16-12-3-15,15-15 4 16,23-15 3-16,26-22 17 0,4-20 4 16,6-15-2-16,-24-7-1 15,-24 10-3-15,-28 3-8 0,-18 6-8 16,-19-3-2-16,-13-11 0 16,-17 17 1-16,-15 10-19 0,-13 8-21 15,-6 6-20 1,-7 3-64-16,-3 3-181 0</inkml:trace>
  <inkml:trace contextRef="#ctx0" brushRef="#br0" timeOffset="901.83">8487 12352 433 0,'10'-14'111'16,"-5"-13"-11"-16,-7-3-35 0,-10 1-34 15,-13 5-8-15,-12 8-3 16,-12 11-8-16,-11 11-8 16,-1 7-2-16,3 4-2 15,0 7-9-15,1 8 0 0,1 6 6 16,6 6 3-16,12 11 1 16,6 10-3-16,3 7-4 15,10 5 5-15,8 0 2 16,12-3 1-16,20-12 1 0,17-12 2 15,23-12 1-15,34-14-4 16,38-19-2-16,12-29 2 16,30-14 1-16,-16-18 11 15,-37 2 11-15,-47 6-4 16,-32-15-11-16,-24 9-5 16,-16-23-3-16,-23-10-1 15,-29-4-1-15,-22 14 0 0,-11-4 0 16,-6 0-1-16,-2 4-29 15,7 8-35-15,7 5-65 16,8 20-321-16</inkml:trace>
  <inkml:trace contextRef="#ctx0" brushRef="#br0" timeOffset="2937.78">3719 3864 364 0,'12'-3'122'0,"-5"-4"-24"16,-13-3-40-16,-8-3-16 16,-13 3-7-16,-10 3-2 0,-9 4-6 15,3 6-8-15,0 4-4 16,4 6-2-16,-3 10-5 31,0 13-3-31,3 11-1 0,3 14-3 16,3 10-1-16,12 7 0 15,11 14-1-15,6-4 0 16,8-4 1-16,3 7-2 0,6-10-1 16,11-18-1-16,8-17-1 15,2-22-4-15,14-32-6 16,17-38 9-16,7-41 5 0,17-47 1 16,-5-5 1-16,-22-2 2 15,-37 41 3-15,-18 18-2 16,-11 5-2-16,-11 8-2 0,-15 14-1 15,-14 14 1-15,-3 5 0 16,-5 8 1-16,0 7-1 16,10 9-16-16,2 7-30 0,5 15-27 15,8 21-38-15,9 19-63 0</inkml:trace>
  <inkml:trace contextRef="#ctx0" brushRef="#br0" timeOffset="3667.72">8213 3740 389 0,'7'-18'91'0,"-6"0"-9"0,-10-1-32 0,-10 0-14 15,-15 4-4-15,-11 7-11 0,-13 11-11 16,-4 9-5-16,3 12-3 16,-4 16-1-16,4 11 0 15,5 7 0-15,9 15 0 16,18 8-1-16,5 6 1 0,6 0-1 31,7 10-1-31,9-7-1 0,9-2 2 16,9-2-1-16,14-21 1 15,20-25-2-15,26-28 1 16,25-35 4-16,26-46 1 16,18-49 5-16,-11-19 5 15,-24-2 6-15,-67 26 0 0,-36-3-14 16,-32 3-3-16,-28 19-3 0,-18 4 0 15,-21 9 0-15,1 23-1 16,-8 18-21-16,8 25-66 16,8 34-110-16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v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7.54515E-7" units="1/dev"/>
          <inkml:channelProperty channel="T" name="resolution" value="1" units="1/dev"/>
        </inkml:channelProperties>
      </inkml:inkSource>
      <inkml:timestamp xml:id="ts0" timeString="2021-10-28T21:58:09.3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6446 13531 359 0,'13'-6'93'0,"0"-11"-15"0,-3-1-14 16,-8 3-23-16,-2 0-5 15,-14-1-11-15,-11 1-2 0,-14 8 1 16,-18 7-5-16,-5 0 0 16,2 7-3-16,-14 3-4 15,-3 1-4-15,-10-1-4 16,-5 1-3-16,1 1 0 15,10-2-1-15,9 3 2 0,2 5-2 0,0 2 2 16,5 3 0 0,11 5-2-16,2 3 2 15,5 3 0-15,3 9 1 16,2 8-2-16,12 8 0 0,5 5 0 16,8 6 0-16,12-4-1 15,10-8 0-15,31-12 0 0,27-19 0 16,38-20 0-16,16-17 0 15,16-17-1-15,18-21 2 16,36-11 4-16,-29-2 1 0,1-6 2 16,-10-2 10-16,-52 5-18 15,-28 9-2 1,-25-1 0-16,-23 6-3 16,-19 6 3-16,-17 4 1 0,-14 6-1 15,-16 3 3-15,-13 3-1 16,-16 6-2-16,-7 0-43 15,15-1-64-15,-6 15-121 16</inkml:trace>
  <inkml:trace contextRef="#ctx0" brushRef="#br0" timeOffset="1055.09">11200 12655 452 0,'71'-34'94'15,"-19"4"2"-15,-6 1-40 16,-25 2-18-16,-18 4-6 0,-11 3-4 15,-19 1 4-15,-17 0 0 16,-16 1 0-16,-18-7-5 0,-18 1-2 16,-5-1-5-1,-6 3-9-15,-14 1-5 0,-4-1-4 16,9 4 1 0,10-1-2-16,-1 14-12 15,-7 11-9-15,2 13-1 16,6 15 0-16,21 8 11 0,12 13 6 15,4 30-1-15,7 4 0 16,11 5 3-16,4 13 3 0,8-3-1 16,18-15 0-16,29-11 1 15,28-23-2-15,38-16-4 16,42-15 3-16,45-22 2 16,44-26 0-16,43-26 0 15,-6-20 1-15,-14-10-2 0,-38 14 0 16,-66 11 1-16,-42 6-2 15,-36 6 1-15,-18 8-1 16,-20-1 1-16,-16-2-1 16,-27-2 0-16,-32-11 2 0,-30-14 2 15,-9-13-1-15,-3 2-13 16,-17-13-67-16,7-15-106 0</inkml:trace>
  <inkml:trace contextRef="#ctx0" brushRef="#br0" timeOffset="2289.4">13804 8988 285 0,'8'14'67'16,"-1"-5"-20"-16,1-5 5 15,3-4-11-15,1-5-22 16,4-7 0-16,1-9-2 0,0-6 1 15,-1-4 0-15,-9 0-3 16,-6-2-3-16,-5 0-2 16,-9-2 0-16,-10 6 3 15,-15-4 5-15,-13-1 3 16,-20 0-1-16,-15-4-2 0,-25 2-3 16,-11 5 0-16,-14 3-4 15,3 6-4-15,-9 1-4 16,1 7-2-16,-5 11-1 15,16 10 2-15,-8 14-2 0,1 14-1 16,6 15-9-16,19 19-9 16,-2 7 3-16,0 0 5 0,18 9 10 15,11-3 3-15,18-10-1 16,23-6-1-16,16 1 1 16,16 0 1-16,20-8 5 15,24-1-2-15,13 5 0 0,30 5-2 16,21-3-2-16,25-4 0 15,23-4-2 1,17-4 2-16,37-13 0 16,40-12-1-16,20-12 0 15,32-8-1-15,-37-6 2 16,-12-10 0-16,-24-40 2 0,-26-7 3 16,-50 5-3-16,-35-7-2 15,-23-19 0-15,-32-12-2 16,-28 0 1-16,-28 3 0 0,-36-7 0 15,-34-6-2-15,-29 2-10 16,-30-8-10-16,-7 13-44 16,-14 17-119-16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v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7.54515E-7" units="1/dev"/>
          <inkml:channelProperty channel="T" name="resolution" value="1" units="1/dev"/>
        </inkml:channelProperties>
      </inkml:inkSource>
      <inkml:timestamp xml:id="ts0" timeString="2021-10-28T21:58:19.13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9011 12747 209 0,'9'5'75'15,"-1"-5"-15"-15,2-5-27 0,1-6-15 16,0-1 5-16,-3-5 10 16,0-1 8-1,-2 0 5-15,2-10-5 16,-1-7-1-16,-7-8-10 16,0-5-10-16,-9-5-11 15,-8-8-4-15,-8 13-4 0,-12 2 1 16,-9 7-1-16,-13 5 0 15,-2 7 0-15,8 6-1 16,-2 1 0-16,-6 8 1 0,-7 10-2 16,-3 14-2-16,-4 20 1 15,1 16 4-15,-1 10-1 16,7 6 1-16,8 15 0 0,5 6 5 16,0 6 23-16,1 6-2 15,-1 13-1-15,8-1-7 16,7 13-9-16,6 10-6 0,10-12-3 31,8-9 2-31,14-15-1 0,19-10 3 0,21-15-1 16,17-14-3-16,39-24-2 15,53-28 3-15,16-29 4 16,16-30 2-16,41-24 0 16,-30-14-3-16,-31-4-1 15,6-23 0-15,-43-27 0 16,-30 5-4-16,-23 13 0 0,-39 0-1 0,-22-1 0 15,-16-9 0-15,-26 2-2 16,-24 26 1-16,-15 6 0 16,-6 29 0-16,-23 19 0 15,-21 22-13-15,2 20-27 16,-5 17-45-16,29 21-45 16,-2 24-120-16</inkml:trace>
  <inkml:trace contextRef="#ctx0" brushRef="#br0" timeOffset="1219.12">4126 12761 134 0,'9'7'9'0,"-1"0"-9"16,-5 1 0-1,1 0 10-15,-5-1 58 0,-2 0 2 16,3-6-13-16,-4-1-28 16,2-2-2-16,-1-10 23 15,8-14 10-15,5-13-14 16,0-6-10-16,-4-1-10 16,-6-7-3-16,2-9-5 15,-4-13-5-15,-3-6-4 0,-9 3-4 16,-5-3-2-16,-10-1-1 0,-11 16 0 15,-10 5 1 1,-11 3 0-16,-11 10 1 0,-8 18 0 16,-17 27 0-16,-22 36 2 15,18 20 12-15,-1 10-2 16,-7 21-8-16,13 24-4 0,-2 24 2 16,9 20-4-16,12 10 0 0,6 3 0 15,11-12-3-15,11 7 1 16,20 2-5-1,18-32-1-15,18-17 4 16,11-14 1-16,26-30 0 16,25-33 1-16,35-33 4 15,45-33 3-15,30-25 2 0,-1-25 1 16,40-21-3-16,-4-14-3 16,-36-7-2-16,-28 8 1 15,-29 17-1-15,-49 13-1 16,-23 5-2-16,-26-9 0 15,-14-4 0-15,-25-1 0 16,-20-11 1-16,-17-5-1 0,-12 9 2 0,-22-2-1 16,-27-3 2-16,0 10-43 15,-14-14-56-15,0 10-120 16</inkml:trace>
  <inkml:trace contextRef="#ctx0" brushRef="#br0" timeOffset="3427.65">3840 4003 378 0,'12'10'67'16,"3"-12"-42"-16,-4-7 5 0,-4-5-18 16,2-1-7-16,-2-6-3 15,-1-4 0-15,-1-3-2 16,1-5 1-16,1 0-1 0,5 6 1 15,0-2 1-15,3 1-1 0,-2 1-1 16,2-4 1 0,-1-3 1-16,-4-5 17 0,-5-2 26 15,-10-3 5-15,-8-3-1 16,-8-3-14-16,-11-1-10 16,-10 7-11-16,-10 6-5 0,-3 14-3 15,-5 10 1-15,-15 11 5 16,-10 12 2-16,7 10-5 15,-4 13-4-15,-5 13-3 0,9 21-1 32,13 15-1-32,5 21 1 15,8 12 1-15,13 5-1 0,13 17 0 16,10 6 1-16,13 7-1 16,10-11 0-16,6 9 1 15,12-18 1-15,7-5 0 16,8-30-1-16,8-30 4 15,10-26 4-15,11-36-4 0,43-38-3 16,24-37 2-16,20-29-2 16,-2-40-2-16,20-10 0 0,-16-8-2 15,-29 29 1-15,-61 14 0 16,-32 13-1-16,-26-2-1 16,-36 12 1-16,-13 7-1 15,-32 7 1-15,-31 10 0 0,-7 6-1 16,-7 6-28-16,-15 5-31 0,14 7-64 15,-1 12-273-15</inkml:trace>
  <inkml:trace contextRef="#ctx0" brushRef="#br0" timeOffset="4379.13">8481 3867 414 0,'20'-9'66'16,"2"-26"-10"-16,-11-8 0 15,-12-10-21-15,-5-13-13 0,-16-8-4 16,-13 3 1-16,-25 8 0 16,-15 5 1-16,-10 12 1 15,-5 14-6-15,-7 21-8 0,3 21-3 16,6 23-2-16,4 28-1 16,2 23 0-16,23 18-1 15,10 20 1-15,3 4-2 16,6 19 0-16,9 3-1 0,11 7-2 15,7-10 3-15,5 7 0 16,6-15-1 0,9-8 2-16,12-38 1 15,5-10 0-15,20-33 6 16,18-30 7-16,24-36-1 16,36-37 2-16,32-41-6 0,29-41-4 15,-7-37-2-15,5-29 0 16,-52 29-2-16,-37-5-1 15,-48 19-1-15,-27 22 1 0,-21 27-3 16,-17 19-9-16,-18 27 1 16,-16 12 8-16,-18 15 2 15,-8 12 0-15,-13 11-15 0,-9 8-24 16,4 4-23-16,7 8-140 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v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7.54515E-7" units="1/dev"/>
          <inkml:channelProperty channel="T" name="resolution" value="1" units="1/dev"/>
        </inkml:channelProperties>
      </inkml:inkSource>
      <inkml:timestamp xml:id="ts0" timeString="2021-10-26T22:09:59.943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9408 4893 403 0,'9'6'120'16,"-14"-10"-76"-16,-6 2 18 15,-3 5-22-15,0 6-10 16,0 9-14-16,1 13-6 16,4 10-2-16,3 6-1 0,3 9 2 0,10-4 1 15,1-10-7-15,5-6-1 16,3-14-2-16,10-6-4 15,4-13-8-15,5-10 5 16,-2-6 3-16,-11-9 1 16,-9 0 1-16,-6-2 0 0,-13-1 0 15,-7 2-3 1,-9 1-26-16,-5 8-16 16,-8 3-25-16,-2 7-42 15,2 10-51-15</inkml:trace>
  <inkml:trace contextRef="#ctx0" brushRef="#br0" timeOffset="260.61">9707 5067 592 0,'20'23'61'15,"-3"-1"-24"-15,-7 0-12 16,5 1-19-16,-4-4-5 0,-2-6-9 16,-4-7-48-16,-5-6-68 15,-5-5-125 1</inkml:trace>
  <inkml:trace contextRef="#ctx0" brushRef="#br0" timeOffset="360.9">9734 4997 339 0,'25'15'-15'0,"-7"-2"-68"15</inkml:trace>
  <inkml:trace contextRef="#ctx0" brushRef="#br0" timeOffset="746.95">9973 4918 381 0,'17'0'76'0,"-18"0"-10"16,-8 0-47-16,-8 5 14 15,-11 2-15-15,-1 4-12 16,-3 6-2-16,4 4-1 0,3 10 1 15,11 10-1-15,8-1 0 16,8-6 0-16,6-5-1 16,5-7 0-16,4-6 0 0,5-8-1 15,5-11-2-15,-2-8-1 16,6-10 0-16,3-5-6 16,-12-3-4-16,-10 0 7 0,-8-2-3 15,-1 2-3-15,-5 3 9 16,-3 3 1-16,-2 10 1 15,2 6 0 1,3 8 2-16,2 7 12 16,0 10-2-16,4 9-5 15,2 4-1-15,-2 5-2 0,2 1-3 16,1-8-2-16,0-9-22 16,0-6-31-16,3-11-65 15,5-12-133-15</inkml:trace>
  <inkml:trace contextRef="#ctx0" brushRef="#br0" timeOffset="1047.99">10200 4776 487 0,'3'2'56'16,"-6"2"-22"-16,-4 3 1 0,-1 5-5 15,-1 3-10-15,2 8-9 0,2-3-3 16,7-4 10-16,3 0-1 15,5-2-6-15,4-1-2 16,5-3 0-16,9-4-4 16,6-9-5-16,14-8 0 15,-3 3 0-15,-8 12 0 16,-12 10 4 0,-15 2-1-16,-12 12-7 0,-9 8 5 15,-10 4-2-15,-10-1 0 16,-3-4-18-16,-4-6-21 15,-4-8-29-15,0-6-63 16,10-9-138-16</inkml:trace>
  <inkml:trace contextRef="#ctx0" brushRef="#br0" timeOffset="3029.95">12745 5946 281 0,'0'-1'69'0,"-2"-2"-26"0,-3 2-7 16,-7 5-3-16,0 11-10 16,-1 10-7-1,2 11-10-15,5 10-3 16,2 14 1-16,4 4 2 15,3-1-2-15,4-3-1 0,4-7-3 16,5-16-3-16,1-17-16 16,4-19-10-16,3-15 10 15,-3-11 10-15,-4-6 4 16,-1-2 3-16,-9 1 2 0,-6 1 0 16,-1 6-1-16,-7 8 0 15,-2 8-4-15,-3 7-20 16,-3 4-20-16,-2 0-17 0,-1 1-15 15</inkml:trace>
  <inkml:trace contextRef="#ctx0" brushRef="#br0" timeOffset="3251.95">12984 6220 388 0,'25'24'51'0,"-8"4"-21"0,-1 0 4 16,-6 1-19-16,-7-2-12 16,-6-8-5-16,-8-9-30 15,-8-10-44-15,-3-17-62 16</inkml:trace>
  <inkml:trace contextRef="#ctx0" brushRef="#br0" timeOffset="3715.14">13221 6043 285 0,'1'7'58'0,"-1"7"-9"0,-5 1-10 16,-2 10-14-16,-1 1-7 16,-2 1-9-16,1 4-6 0,2 0-1 15,3-1-1-15,2-2 0 16,7-8-4-16,2-8-5 15,4-4-8-15,3-11-12 16,5-6 8-16,0-9 5 16,0-5 10-1,-3-5 1-15,0 1 7 16,-9 1-1-16,-3 5-1 0,-5-1 1 16,-5 4 1-16,0 3 0 15,0 3 0-15,2 8 4 16,4 5-1-16,2 4 39 15,2 9-28-15,3 10-2 0,0 3 2 16,1 4-9-16,1 0-7 0,-1-3-2 16,1-5-17-16,-2-10-24 15,-2-6-48-15,-3-8-60 16</inkml:trace>
  <inkml:trace contextRef="#ctx0" brushRef="#br0" timeOffset="4015.35">13490 5929 357 0,'15'-7'49'0,"-4"6"-1"16,-7 0 10-16,-2 1-16 15,-3 0-35-15,-10 9 0 16,-4 9 13-16,0 6-6 0,-1 2-3 31,4 0-4-31,1-4-5 0,7-5 0 16,7-7 0-16,2-5 1 15,5-5 0-15,8 0-2 16,9-3 0-16,3-2 0 16,5 2 0-16,6 4 0 0,-9 6 4 15,-10 6-3-15,-6 10-2 16,-16 12-2-16,-13 3 1 0,-5 3-3 16,-8-4-23-16,-9-3-14 15,-5 4-48-15,1-8-39 16</inkml:trace>
  <inkml:trace contextRef="#ctx0" brushRef="#br0" timeOffset="6034.03">8032 7543 315 0,'0'5'60'0,"-7"1"-40"0,-6 2 11 16,-4 1-6-16,-1 4-13 15,-3 0-10-15,-2 1 1 16,0 2 1-16,-2 1-2 16,3 1-2-1,0 1 2-15,7 2 1 16,5-1 15-16,-2 1-10 15,5-2 3-15,4 0 5 0,0-1 1 16,1-3-3-16,4 3-1 16,3 2-5-16,2 1-2 15,3 0 2-15,7 3 2 16,5-1-2-16,1 1-2 0,5 4-3 16,8 7-1-16,0 5-2 15,-3 1 0-15,8 5 0 0,-3-1 1 16,-9-1-2-16,-7 4-1 15,-5 2 3-15,-10-1-1 16,-10-7-1-16,0-6 0 16,-10-10-1-1,-5-7 1-15,-8 1-2 16,-4-3 2-16,-7-5 0 0,-1 0 1 16,0-1-1-16,2 1 4 15,-3 4 2-15,0 4 2 16,6 7 7-16,-2 7-5 15,-1 2 0-15,3 4-1 16,8 5 0-16,-3 1-2 0,-1 1 0 16,1 0 0-16,1-7 0 0,-6-2-1 15,2-6 0-15,3-6 2 16,-1-5 0-16,1-3-2 16,10-4-2-16,-5 0 2 15,3-4-2-15,1 5 0 16,5-3 0-16,2-2 0 0,-1 3 1 0,6 1 2 15,-3-2 0-15,4-2-2 16,-1 2-1-16,0-4-2 16,5 0 0-16,-3-3 0 15,5-1-1-15,-2-4-1 16,2 1 1-16,-1-1-1 16,2 0 1-1,-1-1 1-15,0 1 1 0,2 0-1 16,1 0-2-16,2-1 1 15,-1 0 0-15,5-1 0 16,0-2 0-16,3 1 0 16,1-5 0-16,4-1 0 15,2-3 0-15,2 1 0 0,3 2 1 16,-1-1 0-16,2 1-1 0,2 4 1 16,2 0-1-16,0-1 1 15,4 6-1-15,3-1 1 16,0 2-1-16,-1 4 0 15,1 3 0-15,-2 1 0 16,1 3 0-16,-9 1 0 0,-1-2 1 16,-4-1-1-1,-4 1 0-15,-5 0 0 16,1-2 0-16,-3 0 0 16,-7 1 0-16,0 1-1 15,-5 3 0-15,-5 7 0 16,-6 6 0-16,-2 4 1 0,-6 5 0 15,-7 9 0-15,0 4 0 16,-4 0 0-16,-3 1 0 0,4 3 0 0,5-3 0 16,-4-2 0-16,-2 3 0 15,0-2 0-15,-5 5 1 16,2 0-1-16,2 3 0 16,-1-3 0-16,6 2 0 15,2 0 0-15,0 2 0 0,0-4 0 31,1-1 1-31,0-5-1 16,0 8 0-16,0 0 0 16,-1-1 0-16,1-3 0 15,-1 5 0-15,4 0 0 16,0 6 0-16,-1-1 1 0,0 0-1 16,2 2 0-16,2 8 0 15,4 1 1-15,1 1-1 0,0 1 0 16,9 12 1-16,-2-5-1 15,9 6 0-15,0 5 0 16,4 7 1-16,6 3-1 0,3 7 1 16,4-3-2-16,4 7 1 15,6-2 0-15,9-12-1 16,11-2-1-16,26-25-1 0,19-19-3 16,11-13-6-16,14-14-3 15,-6-7-11-15,1-15-14 16,0-6-27-16,-15-10-58 0,-5-10-84 15</inkml:trace>
  <inkml:trace contextRef="#ctx0" brushRef="#br0" timeOffset="6873.39">5285 9366 339 0,'-4'7'106'0,"5"-3"12"16,0 9-50-16,-3 14-22 16,-4 16-16-16,1 0-5 15,6 7-1-15,1-1-8 16,0 2-5-16,5 7-6 0,3-7-4 15,1-6 0-15,0-11-2 16,4-16-1-16,-2-14-15 0,5-16-10 16,7-20 10-16,-3-18 9 15,3-13 1-15,-4-5 3 16,-6 6 2-16,-3 10 3 16,1 12-1-16,-2 13 2 0,0 11 1 15,0 12 11-15,5 8-1 16,0 12-12-1,-2 14-3-15,-1 14 1 16,3 2-2-16,1 1-2 16,-2-8 0-16,4-6 1 15,-2-15 1-15,1-13-9 16,3-14-25-16,-3-15-6 0,-3-9 5 16,-2-4-26-16,-7-5-2 15,1 0 1-15,-4-1-73 0</inkml:trace>
  <inkml:trace contextRef="#ctx0" brushRef="#br0" timeOffset="7205.86">5887 9457 376 0,'21'-2'35'0,"0"-8"7"0,2-1-25 16,-1-5-12-16,-2-1-1 15,-3-1 0-15,-6 0-2 16,-5 2-2-16,-8 3-3 16,-5 1-1-1,-8 1 2-15,-5 5 4 16,-4 2 10-16,-3 7-1 16,4 5 6-16,1 12 5 0,4 8 0 15,6 15-1-15,4 6-4 16,11 8-3-16,2-1-2 15,7-11-3-15,3-9-5 16,7-9-6-16,3-9-2 0,2-13-9 16,5-16-21-16,-2-14-15 0,-7-6-6 15,-1-3-22-15,-8-3-80 16</inkml:trace>
  <inkml:trace contextRef="#ctx0" brushRef="#br0" timeOffset="7391.2">6211 9441 431 0,'13'29'35'0,"-3"-6"18"0,2 3-15 15,-8-4-34-15,-5-9-8 16,-6-6-69-16,-5-11-65 0</inkml:trace>
  <inkml:trace contextRef="#ctx0" brushRef="#br0" timeOffset="7522.16">6185 9282 270 0,'23'10'24'0,"1"-1"-22"0,-6-2-1 16,-6-4-33-16,3-1-49 15</inkml:trace>
  <inkml:trace contextRef="#ctx0" brushRef="#br0" timeOffset="7860.78">6331 9291 203 0,'8'-5'110'0,"1"2"-24"15,-2 1-27-15,-4 7-5 0,-2 5-32 16,-2 10-4-16,-8 3 5 16,-1 5-7-16,2 0 0 15,-5-1-2-15,7-1-4 16,3-6-2-16,8-3 2 0,0-6-6 15,7-6-3-15,3-4-3 16,3-4 3-16,2-3 1 0,0-2-2 16,-4-2-2-16,0-5-7 31,-9-4 1-31,-4 0 6 0,-4-1 1 16,-5 1 1-16,0 2 0 15,3 8 0-15,3 8 0 16,2 3 5-16,5 9-3 15,6 6-2-15,0 9 1 0,7 10 0 16,-1 1 1-16,1 4-3 16,-4 2 6-16,-9 8-3 15,-7 9-2-15,-1-3 1 16,-6-14-11-16,-7-8-48 16,0-14-53-16,-2-14-22 0,-2-14-76 15</inkml:trace>
  <inkml:trace contextRef="#ctx0" brushRef="#br0" timeOffset="8262.44">6501 8959 337 0,'6'20'118'0,"-1"5"-83"0,3 10 21 16,0 12-26-16,1 8-13 16,4 6-10-16,-3-3-1 15,6-10-2-15,-9-10-2 0,0-12-1 16,0-11 0-16,-3-12-2 16,-3-9-24-16,3-14 13 0,1-8 8 15,-3-7-5-15,7-2 10 16,0 0 0-16,4 13 1 15,4 8 4-15,2 10 12 16,-1 8 0 0,4 7-7-16,-2 6 3 15,-3 8-3-15,-4 3-3 16,-1 3-5-16,-14-1-3 0,6 1-1 16,-6-4-12-16,0-9-38 15,-3-9-47-15,-2-9-43 16,2-15-94-16</inkml:trace>
  <inkml:trace contextRef="#ctx0" brushRef="#br0" timeOffset="8497.94">6780 8802 263 0,'5'-1'121'0,"-1"-1"-62"0,-1 1 15 0,-1 5-34 16,2 18-25-16,2 10-10 15,2 12 0-15,1 7 1 16,4 5 4-16,3-2 3 16,1 1-5-16,-2-5-6 15,0-3-1-15,-3-5-2 0,-5-5-21 32,-2-6-42-32,-5-8-61 15,-6-9-71-15</inkml:trace>
  <inkml:trace contextRef="#ctx0" brushRef="#br0" timeOffset="8879.66">6758 9042 459 0,'21'0'40'0,"-3"-5"13"16,-1-2-31-16,1 1-12 15,-1-6-7-15,1-1-5 16,-3-2-9-16,0 0-23 0,6 1-20 15,2 2 21-15,-11 5 8 16,3 8 21 0,1 4 3-16,-6 7 6 15,-7 3 2-15,1 3 7 16,-5-1 7-16,-4-3 5 16,0 1 1-16,-2-4-7 15,-2 0-10-15,-2 2 0 16,9-5 3-16,0 1 3 0,8-1 8 15,2-1 3-15,4 3-9 0,8 0-4 16,-2-2-5-16,2 2 1 16,-1 0-5-16,-4 3-5 15,-10 4 2-15,-8 8-2 16,-4 5-2-16,-10 1-11 0,-3-2-27 16,-4-4-24-16,-7-5-56 15,-3-6-121-15</inkml:trace>
  <inkml:trace contextRef="#ctx0" brushRef="#br0" timeOffset="9912.52">5560 9557 387 0,'100'-9'57'0,"-6"0"11"0,10-7-22 15,5-24-11 1,-3-22-18-16,19-10-12 15,-9-7-4-15,3-7-2 0,-20-1-1 16,-25 10 0-16,-21 37-1 16,-32 23 2-16,-11 21 2 15,-9 1-19-15,-12 17-4 16,-27 28 26-16,-22 27 4 16,-20 8-4-16,-42 10-3 0,-6 7 8 15,-23-16 3-15,12-11-2 0,-12-7 3 0,13-10-2 16,13-12-9-16,31-15-2 15,31-10-1-15,14-3 4 16,17-8-1-16,23-8-5 16,13-2 26-16,26-16 15 15,37-15-21-15,15-11-1 16,45-17-10-16,38-17-4 0,38-17-2 31,22-18-1-31,13 7-13 16,-46 10-11-16,-39 35 7 0,-53 28 11 15,-16 21-10-15,-39 18 14 16,-36 16-4-16,-27 13-1 16,-28 17 10-16,-29 11-1 0,-12-11-1 15,-27-7-2-15,-8-2 3 16,2-7 0-16,-9-12 3 16,6-7-1-16,-1-11-1 15,17 4-1-15,15-3 0 0,27-6-1 16,43-2-7-1,27-3 4-15,47-12 37 0,34-15-17 0,21-10-4 16,40-7-9-16,17-5-4 16,5 3-1-16,-19 13 0 15,-9 4-4-15,-66 33 4 16,-55 19 2-16,-18 6 0 16,-30-4-2-16,-29 6 1 0,-24 3-1 31,-33-11-4-31,-1 4-12 0,-23 0 0 15,6-1-29-15,-15 2-66 16,9 2-128-16</inkml:trace>
  <inkml:trace contextRef="#ctx0" brushRef="#br0" timeOffset="10497.57">5669 8374 281 0,'-2'-37'131'15,"-1"5"-47"-15,-11-1-6 0,-7 9-23 16,-13 14-20-16,-5 8-4 16,-6 10-9-16,5 10-5 15,3 5-8 1,2 7-5-16,8 9-1 15,5 10-1-15,12 15 5 16,9 6 0-16,9 9 0 16,12 3 0-16,5 3-4 0,5 7-2 15,2-1-1-15,-3-10-3 16,-3-13-6-16,-4-20-12 16,-8-20-21-16,-10-15-35 0,-8-14-105 15,-13-11-73-15</inkml:trace>
  <inkml:trace contextRef="#ctx0" brushRef="#br0" timeOffset="10945.83">5291 8956 453 0,'13'18'186'16,"3"-11"-130"-16,-7-7 3 0,4-6-43 16,1-3-11-16,5-9-4 31,2-4-2-31,7-4 2 15,2 4-21-15,2 6-9 16,7 1-4-16,1 7 1 16,-2 10-3-16,-2 6 4 0,-2 0 8 15,-5-1 19-15,1-4 3 16,-6-5 0-16,4-6 0 0,-1-6-2 16,1-5 2-16,1-10-6 15,-2 1 7-15,-9 4 1 16,-4 6 2-16,-2 5 17 15,-8 2 3-15,-1 4-4 0,-9 1-6 16,-7 0 4-16,-6 3 4 16,-9 4-6-16,-9 1-7 0,-2 8-5 15,6 11-1-15,9 9 0 16,11 12 1-16,7 10 0 16,9 1-1-16,8 0 1 15,8-11 0 1,6-6-1-16,12-11-1 15,3-13-1-15,4-15-6 0,-4-13 3 16,-7-15-12-16,-12-6-21 16,-11-3-23-16,-6 0-61 15,-7 4-65-15</inkml:trace>
  <inkml:trace contextRef="#ctx0" brushRef="#br0" timeOffset="11331.61">6211 8614 374 0,'11'-2'77'16,"-11"4"7"-16,-5-3-76 16,-7 10 22-16,-9 6 13 15,-1 4-23-15,-4 5-11 0,3 6-7 16,4 5 0-16,8 6 0 0,8 5 0 16,4 2-1-16,9-5-3 15,3-15-4-15,11-11-7 16,-3-16-13-16,8-11-3 15,0-15 3-15,-6-14 3 0,-1-10 0 32,-11-4 12-32,-4 5 15 15,0 7-3-15,-8-2 0 0,-5 2 2 16,-2 2 1-16,2 1 4 16,0 15 16-16,5 9 14 15,5 15 20-15,2 1-6 16,12 17-27-16,6 21 1 0,-1 18-10 15,1 5-7-15,2-2-7 0,-7-3-1 16,-1 1-6-16,-9-18-25 16,-6-17-28-16,-10-20-66 15,-6-20-31-15</inkml:trace>
  <inkml:trace contextRef="#ctx0" brushRef="#br0" timeOffset="11567.94">6142 8245 544 0,'4'13'54'0,"-11"-8"4"0,7 7-11 16,10 13-24-16,1 18-7 16,9 12-11-16,11 9-2 15,10-3-2-15,-2-4-2 16,2-11-1-16,3-12-11 15,-9-15-12-15,-6-12-21 0,-16-5-31 16,-8-9-64-16,-15-10-106 16</inkml:trace>
  <inkml:trace contextRef="#ctx0" brushRef="#br0" timeOffset="12014.84">6215 8456 410 0,'12'-10'33'0,"0"0"1"16,-1-1 0-16,3 7-21 0,-2 3-7 15,5 3 1-15,-1 5-1 16,3 0 5-16,4 3 8 16,-3 0 14-16,2-5 1 0,0 3-9 15,-1 2-6-15,1 3-8 16,-3 2-9-16,-1 1-1 15,-2 0-2-15,3 4 0 0,-7-7-7 16,0-4-4-16,-3 0 0 16,-5-5 4-16,-2-4 5 15,1-8-4-15,2-6 6 16,-2-4 2-16,1-7 6 0,-1-4 1 16,-1-1-4-16,3-1 1 15,-2-2-2 1,1 4-2-16,-4 7 1 15,5 7 0-15,0 6 4 16,2 7 1-16,7 8 1 16,2 11-5-16,6 13-2 15,-2 9 0-15,1 4 0 0,0-2 0 16,-6 1-1-16,3-6 0 16,-8-15-2-16,-3-11-17 0,-5-10-34 15,1-9-58-15,-2-13-33 16</inkml:trace>
  <inkml:trace contextRef="#ctx0" brushRef="#br0" timeOffset="12669.75">6886 8390 400 0,'20'25'108'0,"6"6"-40"16,-7-5-3-16,1 2-34 15,-6 3-18-15,-2-2-8 16,-4-6-6-16,-2-5 1 15,-4-13 1-15,-9-10-8 0,-5-11-3 16,-2-14 5-16,-3-8 1 16,2-7 2-16,-1-1 2 0,8 5 1 15,5 6 0-15,3 15-2 16,8 10 3-16,4 2 1 16,-4 0-2-16,1 3-2 15,1 5-2 1,-2 0-7-16,-4 0-7 15,0 3-4-15,3 2 7 0,-2 0 10 16,-1 4 0-16,6 0 2 16,0 1 3-16,0-3 1 15,2-2-2-15,1-4 0 16,2-6 1-16,-3-7-2 16,3-4 1-16,2-4 2 0,-4 1 2 15,-3 2-1-15,-1 4 0 0,-6-2 0 16,-2 10 3-16,-2 0-9 15,-4 3 2-15,-4 1 0 16,-6 3-3-16,2 6 2 16,-2 6 0-16,0 7 1 15,3 10-1 1,3 7 2-16,9-2 0 0,4-3 2 16,4 2-1-16,4-6-1 15,3-5 1-15,-2-9-3 16,4-10-13-16,-1-5-28 15,-1-4-21-15,3-6-11 16,4-9-48-16,-9-8 24 16</inkml:trace>
  <inkml:trace contextRef="#ctx0" brushRef="#br0" timeOffset="12951.02">7288 8241 160 0,'27'-38'75'16,"-3"3"11"-16,-1 7-6 16,-3 5-32-16,-5 12 6 15,-4 9 0-15,-5 5-18 16,-5 7-16-16,-4 12-3 0,-5 7 1 15,-6-1-6-15,-1 2-2 0,-2-2-4 16,1-5-2-16,6-4-1 16,3-6-1-16,5-2 1 15,4-4 5-15,8-1 4 16,1-3-6-16,10 1-4 16,-1-1-1-16,-5-1 0 0,0 3-1 15,0 5 0 1,-15 2-2-16,-8 14-9 15,-7 9-21-15,-5-1-9 16,-6 4 2-16,-9 6-32 16,-5 6-30-16,-4-2-124 15</inkml:trace>
  <inkml:trace contextRef="#ctx0" brushRef="#br0" timeOffset="13534.03">6073 8569 283 0,'-6'2'99'0,"3"-2"2"0,-4-4-12 15,-1 3-23-15,1 0-15 16,4-2-16-16,3 4 0 16,-1-2 13-16,5 0 0 0,10-8-31 15,7-8-10-15,15-7-4 16,9-10-2-16,11-11-4 16,12-15-31-16,8 0-14 0,5 10 4 15,-26 19 12-15,-18 28-1 16,-12-1-48-16,-21 0-48 0,-15 0-151 15</inkml:trace>
  <inkml:trace contextRef="#ctx0" brushRef="#br0" timeOffset="15609.53">12067 7856 275 0,'3'-10'35'16,"-1"0"15"-16,-2 2-11 16,-3 0-15-16,0 1-5 15,-6 2 8-15,0-1 4 16,-2 2 0-16,-5 3-5 0,0-3-4 0,-6 4-1 16,-4 3-4-16,-4 3-7 0,1 2-4 15,2 4-2-15,1 2-1 31,3-1 1-31,7-3 1 0,-1 0 2 16,4-2 1-16,1 0 0 16,-1 1 0-16,-1 2-1 0,4 0-1 0,0-2-2 15,1 3-2-15,-1-2-1 16,4-2 0-16,3-1 0 16,-3 1 1-16,2 1-1 15,3-1 2-15,1 5 1 16,0 0 0-16,0 7-2 15,0 1 1-15,0 6-1 16,0 1-2-16,1 3 2 16,0 1-2-16,-1 2 0 15,3 1 1-15,-1 3-1 16,-1 7 0-16,1 2 0 16,0 2 0-16,5 0 0 15,0-1 1-15,-1 1-1 0,9 4 0 16,-7-3 1-16,4 1 0 0,2-1 3 15,-3 2-1-15,-4 1 2 16,-2-5-1-16,-5-7-3 16,-6-6-1-16,-5-2-1 15,-7-5 0-15,-4-5-1 0,-10 2 0 16,-9 1 0-16,-5 1-4 16,1-4-1-1,3 0 2-15,-4-5 3 16,8-8 1-16,3-1 0 15,1-5 1-15,6-2 1 16,3-2 8-16,6 3 2 16,6 1 2-16,1-1 4 0,4 4 2 15,2 2-4-15,2-2-5 16,2 2-3-16,1-3-4 0,5 2-1 16,-2-4-3-16,3 1 0 15,-3-2 0-15,1-3 1 16,-5 0 0-16,6 0-1 0,-8 2 1 15,4-3-1-15,2 2-1 16,-4 2-1-16,2-2 1 16,0-1 0-16,0 2 1 0,0 0 0 31,-1-2 1-31,2 2 0 0,-2-1 1 0,2-1-1 0,1 0-1 16,-2-1-1-16,2 2-2 31,5-4-2-31,-4 1 5 0,8-2 0 0,5-3 2 15,5 0-1 1,8 0 2-16,1 2-1 16,4 1 1-16,2 3-1 15,4 3 0-15,-1 2 0 0,-7 2 0 16,-3 1-1-16,2 4 1 16,-6-1-1-16,-5 1-2 15,-8 7 1-15,-7-2 2 16,-5 5-2-16,-11 0-2 0,-9 11 0 15,-8 0 2-15,-5 7 0 0,1-1 1 16,2 1 1-16,2-2 0 16,0 4-1-16,4 4 1 15,2-1 1-15,5 0 6 16,4-2 0-16,-2 1-3 16,6 7-1-1,-2 3-3-15,4 8-1 16,-3 0 0-16,5-2 0 0,7 8 2 0,9-10-1 15,14-7 1-15,16-3-2 16,13-2 4-16,8 2 1 16,9 0-5-16,25-7 0 0,9-4-8 15,-14-12-29 1,-19-15-17-16,-20-22-51 16,-22-28-136-16</inkml:trace>
  <inkml:trace contextRef="#ctx0" brushRef="#br0" timeOffset="16527">9710 9610 452 0,'-3'10'91'0,"1"5"-25"15,1 10-10-15,-5 6-24 16,2 5-12-16,-2 2-1 15,6 4-6-15,7-4-5 16,-2-7-3-16,7-3-2 0,1-6-3 16,6-12-3-16,1-13-2 15,3-12 2-15,-1-14-6 16,0-5-9-16,-8-2 1 0,3-1-1 16,-10 7 7-16,-2 9 9 15,1 8 3-15,-5 8 0 16,-2 3 3-16,2 7 13 0,1 3-9 15,2 2-6-15,-1 4 1 16,0 2-2-16,5 2 1 16,1 1-2-16,4-3-2 0,16-4 0 15,4-5 1-15,6-7 0 16,-6-6 0-16,-3-3-1 16,-4-8 1-1,-8-3-1-15,-7-7-9 16,-2-2-42-16,-11-5-34 15,1 5-56-15,-5 7-133 0</inkml:trace>
  <inkml:trace contextRef="#ctx0" brushRef="#br0" timeOffset="16881.57">10226 9615 423 0,'17'1'61'0,"3"-7"15"0,0 1-36 16,2 4-15-16,5-8-3 16,-5 1-7-1,-6 1-5-15,-6 1-5 0,-3-5-4 16,-7 2-6-16,-3-2-1 16,-8-3 4-16,-7 1 3 15,-5 4-1-15,0 3 1 16,1 6 0-16,2 10 4 15,3 10 4-15,5 10 8 0,2 6-4 16,6 4-2-16,7-1-1 0,10-1-6 16,5-10-2-16,6-6-3 15,8-8-1-15,-1-10-1 16,0-6 1-16,-3-9-6 16,-8-6-38-16,-5-4-27 15,-8-4-45-15,-4 6-45 0</inkml:trace>
  <inkml:trace contextRef="#ctx0" brushRef="#br0" timeOffset="17059.75">10488 9639 480 0,'12'29'67'16,"-2"-2"-16"-16,-2 2-33 15,-6-6-17-15,-4-10-18 16,-2-11-83-16,0-11-49 16</inkml:trace>
  <inkml:trace contextRef="#ctx0" brushRef="#br0" timeOffset="17530.04">10562 9500 268 0,'25'9'66'0,"-5"-2"-56"0,-5-7 3 32,-5-2-12-32,-4 1-14 15,-2-1 3-15,-2 1 10 0,-2 2 13 16,0 0 40-16,-2 3-8 16,-1 6 14-16,-5-1-4 15,-5 8-15-15,-1 5-6 0,-2 3-8 16,7 1-8-16,-3 0-11 15,10-2-3-15,9-4-3 16,1-9-6-16,5-6-9 0,10-6-7 16,-1-8 3-16,-1-3 7 15,-6-4 4-15,4-4 4 16,-5 2 3-16,-7-1 0 0,1 4 1 16,-4 1-1-16,-6 6 1 15,2 3 0-15,2 6 11 16,-4 1 23-1,-1 3-11-15,2 7-8 16,3 5-2-16,0 6-1 0,0 3 2 16,7 7 3-16,2 4-4 15,1 3-7-15,-1 3-5 16,-9-5-3-16,-2-2 0 16,-5-1-10-16,-9-5-18 0,-9-9-16 15,0-12-19-15,-6-8-41 16,0-14-34-16,5-9-67 15</inkml:trace>
  <inkml:trace contextRef="#ctx0" brushRef="#br0" timeOffset="17899.84">10749 9265 465 0,'0'4'111'0,"0"0"-20"16,3 7-44-16,1 3-23 16,-7 12-9-16,9 8-9 0,4 8-2 15,-1 6-1-15,-1-3-2 16,7-5 0-16,-5-10-1 0,2-9 0 16,-7-13-3-16,-1-8 1 15,0-12-15-15,2-11 5 16,1-3 3-16,-6-7 4 15,5 4 5-15,0 8 1 16,5 7 1-16,0 5 1 0,2 8 7 16,2 7 7-16,-2 7-5 0,1 6-5 15,-1 2 1-15,-1 2-3 16,-5-1-4-16,-4-1-2 16,-1-1-2-16,-2-7-18 15,0-6-27 1,-2-9-48-16,2-8-58 15,0-13-2-15</inkml:trace>
  <inkml:trace contextRef="#ctx0" brushRef="#br0" timeOffset="18116.39">11007 9172 383 0,'2'-3'84'0,"0"2"26"0,1 0-36 15,0 7-25-15,3 5-28 16,-1 16-9-16,3 10-4 16,1 8 0-16,2 8-6 15,-1 8-1-15,4-6-1 0,-8-16-12 16,-4-14-33 0,-5-13-36-16,-9-14-72 15,-9-10-11-15</inkml:trace>
  <inkml:trace contextRef="#ctx0" brushRef="#br0" timeOffset="18485.14">10961 9255 504 0,'22'13'64'16,"-1"-9"-7"-16,-4-3-28 16,3-3-23-16,7-4-5 15,-2-2-2-15,-3 3-9 16,1 4-16-16,1 3 0 15,-10 2 12-15,-4 4 3 0,-3 3-11 16,-7 1 30-16,-3 2 12 0,-5 0-6 16,-4-2-1-16,1 0 1 15,0-1 0-15,3-3-2 16,3 0 1-16,2-2 4 0,3 1 7 16,8-3-2-16,2-1-13 15,9 0-2-15,2 2 0 16,3 5 1-1,-3 0-3-15,2 4-4 16,-8 3-2-16,-5 2 3 16,-9 1-4-16,-11 4-5 15,-5 0-13-15,-6-5-6 16,-2-1-13-16,-3-4-20 0,-6-3-62 16,-1-1-60-16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v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7.54515E-7" units="1/dev"/>
          <inkml:channelProperty channel="T" name="resolution" value="1" units="1/dev"/>
        </inkml:channelProperties>
      </inkml:inkSource>
      <inkml:timestamp xml:id="ts0" timeString="2021-10-28T22:01:00.88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11752 6350 284 0,'12'-5'33'16,"-6"-3"-25"-16,0-7-7 15,1 2 0-15,-6-9 0 16,1 4-3-16,-2 1 2 0,-1 2-2 15,1 1 9-15,0 1 25 0,-8-4-1 16,3 2 4-16,-4-3-2 16,3 0-9-16,-11-2-8 15,2-5-3-15,-8-4-2 16,-3-3-1-16,-4 1 0 0,-5-1-1 16,-3-6-2-16,3-1-1 15,-10-3-1 1,-4-4-1-16,-7 3-1 15,-4 4 0-15,3-3 2 0,-2 0 1 16,-6-2 1-16,-6-2-2 16,8-4 1-16,-3 5-2 15,-8 4-1-15,-8 0 1 0,3 2-2 16,-1 5 1-16,-3 5-2 16,-3 6-1-16,6 8 1 15,-6 9 0-15,-1 6 0 16,8 8-1-16,-3 1 1 0,0 7-1 15,12 2 0-15,8 3 0 16,-6 6 1-16,0 1-1 16,11 4 1-16,1 5 0 15,1 6-1 1,-2 11 1-16,4 8-1 16,1 4 0-16,14-7 1 0,2-1-1 15,-3 4 1-15,2 1-1 16,-5-3 0-16,3-5 0 15,-1 0 1-15,8 8-1 16,2-4 0-16,1 0 1 16,0 2-1-16,3 1 0 0,6 5 0 15,2 1 0-15,-2-3 1 0,6 9-1 16,4 4 1-16,3 3 0 16,3-2-1-1,8 7 1-15,5-2 0 16,2-6 0-16,5 5 4 0,4 6-1 15,0 0 1 1,5-5-1-16,2 3 0 16,0-7-1-16,1 1-1 0,-3 8 0 15,4-7-1-15,6-5 4 16,7-1-1-16,5-8 0 16,3-7-2-16,1-8-1 15,-3-2-1-15,19 0-1 16,9-5 2-16,-2-6 1 0,2-8 0 15,12-7-1-15,-8-5 1 0,-1-5 0 16,13-10-2-16,10-6 0 16,-8-9-1-16,10-7 1 15,-8-6 0-15,-5-5-1 16,16-3 1-16,1-4 1 16,5-4-1-16,2-7 0 0,-11-10 0 0,27-3-1 15,-3-22 1-15,12-15 0 16,-26 7 1-16,-20 2-1 15,8-4-1-15,-21 3 1 16,-15-7-1-16,-14-15 0 16,-19-4-1-16,-14-18-7 15,-14 0-8 1,-16-8-13-16,-14-1-33 0,-12-9-44 16,-6 26-124-16</inkml:trace>
  <inkml:trace contextRef="#ctx0" brushRef="#br0" timeOffset="1703.11">11782 7903 129 0,'-2'-3'37'16,"2"0"-3"-16,-3 1-11 0,3 1-6 15,0 1-2-15,0 0 15 16,0 3 15-16,-1 1-22 0,-2 2 2 15,2 1-2-15,-1 0-6 16,1-2-5-16,1-1 3 0,-2 0 0 16,2 0-4-16,0-1 1 15,2 1-2-15,-1-2-1 16,2 1 3-16,-3 2-1 16,6 0 1-16,-5 2-2 0,2 1-2 15,-1 2 1-15,2 0-3 16,-3 3-2-16,1 2-2 0,1 0-2 15,-1 2 2-15,1 1-1 16,-1-2 0-16,1 0 0 16,1-2 0-16,1 2 1 15,0-1-1 1,0 0 2-16,0 4 1 16,-2-2-1-16,3 5 1 15,-3 1-2-15,1 8-1 0,0-1-1 16,4 0 0-16,-3 4 1 15,2 1-1-15,2-1 0 16,1 0 0-16,-2 2 0 16,0-2 1-16,5 4-1 0,-3 3-1 15,0 0 2-15,-2-2-2 0,2-2 1 16,-3 2-1-16,1 3 1 16,-3 2-1-16,3 4 1 15,-1 0 0 1,1-1-1-16,1 2 0 0,-1 2 0 15,1 5 0 1,-1-1 1-16,1-6 0 16,0-2 1-16,1-5-1 0,-1 11 0 15,1-2 0-15,-2 1 1 16,2-2-1-16,-3 2 0 16,2 1 0-16,-3 8 1 15,-1-5-2-15,0-1 1 0,-2-2 0 16,0 9-1-16,0 1 2 0,1 1-1 15,2-3 0-15,-1 0 0 16,1 9 1-16,0-4-2 16,1-5 2-16,0-3-2 0,4 16 1 31,-4 1 0-31,0-1 1 16,-1 2-1-16,-5 0 1 15,-1-6-1-15,-4-6 0 0,-2 2 0 16,-2 1 0-16,-1-2 0 15,-4-4 0-15,-2-2 0 16,0 8 0-16,3-3 0 16,-2-3 0-16,-1-2 1 15,-1 9-2-15,-1 10 1 0,-3 1 1 16,-6 1-2-16,4 6 3 0,-8-10-3 16,2-7 2-16,0-4-1 15,2 8 0-15,-2-1 1 16,3-3 1-16,-3-2 0 15,-1 20 2-15,-3-13 0 16,1-3-1-16,-5-2 2 0,-2 5 1 16,4-6 5-16,-1-2-1 0,1-5-3 15,-1 0 0-15,-5-2-2 16,-4-3-2-16,1-5 0 16,-4-12-2-16,5 3 0 15,1-7-1-15,1-10 0 0,2-11 0 16,2-1-1-16,-3-10 1 15,-1-3-3 1,-3 0-16-16,-2-3-43 16,2 0-38-16,4 3-111 15</inkml:trace>
  <inkml:trace contextRef="#ctx0" brushRef="#br0" timeOffset="2336.03">11137 12842 270 0,'1'12'42'15,"-4"-2"2"-15,-2 1-8 16,-11 1-18-16,-8 4-5 15,-6 1 12 1,-10 4 3-16,-4 5-3 16,-3 1-5-16,1 1-2 15,3-3 3-15,0 5 4 0,4 5 1 16,7 4-7-16,3 4-5 16,5 2 1-16,5 1-4 15,6-3-4-15,4 1-2 16,8-3-3-16,8-5-1 0,6-5-2 15,15-1 1-15,14-9-2 0,17-7-1 16,11-8-3-16,4-6-19 16,-15-5-41-16,-26 0-50 15,-7 0-101-15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9-04-08T21:17:17.324"/>
    </inkml:context>
    <inkml:brush xml:id="br0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26734 13926 39 0,'0'0'52'0,"0"-1"5"0,0 0-17 16,0 1-13-16,2-1-6 15,-2 1 9-15,0-1-13 16,1 1-12-16,-1 0-5 15,0 0-14-15,1 1-25 16,-1 0-15-16,1-1-43 16,-1 0 20-16,1 2 70 0,0-2 16 15,0 1 8-15,-1-1-4 16,1 1-6-16,1-1-4 16,-2 2-3-16,0-2 1 15,0 0 2-15,0-2-15 16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v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7.54515E-7" units="1/dev"/>
          <inkml:channelProperty channel="T" name="resolution" value="1" units="1/dev"/>
        </inkml:channelProperties>
      </inkml:inkSource>
      <inkml:timestamp xml:id="ts0" timeString="2021-10-28T22:03:02.44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22096 5329 229 0,'-3'-2'121'0,"1"-1"-30"16,-4 0-21-16,1 1-8 15,0 0-17-15,1 1-6 0,3 1-8 16,2 2-1-16,-3-1 6 15,4 8-10-15,5 5-8 16,-1 9-3-16,6 6-3 16,3 2-4-16,4 7-1 0,6 8-2 31,3 9-2-31,1-3-4 16,-3-4 2-16,-2-9 0 0,-5-10-1 15,-2-8-1-15,-6-6 0 16,-2-9-16-16,-5-4-22 15,-3-8-45-15,-2-10-44 16,-9-1-141-16</inkml:trace>
  <inkml:trace contextRef="#ctx0" brushRef="#br0" timeOffset="482.41">22323 5390 395 0,'10'5'98'0,"-9"-8"0"16,-2 3-66-16,-6-2-9 15,-10 6 17-15,-7 6-10 16,-6 6-13-16,-3 7-11 0,-4 8-4 16,2 11 0-16,4 4 1 15,7 1-1 1,4 0-1-16,0-2-1 16,4-6 1-16,3-5-1 0,-4-7-10 15,4-8-12-15,2-13-23 16,3-9-46-16,6-17-67 15</inkml:trace>
  <inkml:trace contextRef="#ctx0" brushRef="#br0" timeOffset="18586.04">22116 5511 147 0,'3'5'65'0,"-1"-2"-15"0,-1 0-20 16,-1-1-18-16,0 0-7 0,-2-1-3 15,1 0-2-15,0 0 1 16,2-2 8-16,-2 1 13 16,1-1 3-16,1 1 17 15,0 0-10-15,1 1-15 0,-1-2-3 16,-2 1-7-16,0 0-6 15,-2 0 1-15,0 0-2 0,-1 0 2 16,1 4-3-16,-3-2 2 16,3 1 0-16,0-1-1 15,1-1 0-15,3-1 1 16,-2-2-1-16,2 0 6 0,0-1 1 16,1-1-3-16,-1 2 0 15,-1 1-3-15,-1 1 0 0,-2 1 0 16,1 0 2-16,-2 0-3 31,-1 3 1-31,2-1-1 0,-2-1 0 16,3 2 1-16,-1-3 0 15,0 1-1-15,3-1 3 16,-2 0 0-16,2-1-2 16,-2 0 1-16,1 0 1 0,-1 0-3 15,-1 1 2-15,-1 1-1 16,-3-2 1-16,1 3-1 15,-3 0 0-15,3-1 0 16,-3 1-1-16,2-1 0 0,3 1 1 16,0 1 0-16,0 0 5 0,1 0 3 15,1 2 0-15,-3-2-2 16,2 3-2-16,0-1-2 16,-3-1-2-16,4-2-1 15,-4 1 0-15,2-2 2 16,4 0-3-1,-3 1 3-15,3-2-1 16,0 2 3-16,0-1 0 0,3 1 5 16,-3-1-3-16,2 2 1 15,-2 0-1-15,1 1-2 16,-2 0-1-16,-1 1-1 16,-2 0-1-16,0-1-1 0,0 1 0 15,-2 1 2-15,0-1-3 16,0 0 1-16,3-2 0 0,-2 0 1 15,3 2-1-15,0-2 0 16,-3 2 0-16,1-1 0 16,0 2 1-16,1-1-1 15,-1 1 1-15,1-1-1 0,-1 0 2 16,1 2 0-16,0-2 1 0,0 2 0 31,1-1 1-31,0 0-1 16,2-1 2-16,0 1-3 15,0-4 0-15,1 2-1 16,-2-1 0-16,1 2-1 16,0 2 1-16,-3 0-1 0,2 1 1 15,-3 0-1-15,0 0 1 0,1 1-1 16,-1-3 0-16,0-1 0 16,3-1 0-16,0-1 1 15,-1-1-2-15,-2-1 1 16,3 2 0-16,-1-1 1 15,-1 3-1-15,-1-3-1 0,1 4 1 16,-5-1 1-16,-1 1-2 0,1-1 1 16,1-1 1-16,0 0-2 15,0-2 0-15,3-2 1 16,-1 3 0-16,2-3 1 16,-2 1-2-16,1 0 2 15,1 0-2-15,-1 0 2 0,0-1-1 31,1 4 0-31,-3-3 0 0,4 3 0 16,-3 0 1-16,4-2-2 16,-3 1 2-16,3 0-1 15,0-1 0-15,-2-2 0 16,2 0 0-16,1 0 1 16,-1 2-2-16,-1 2 1 0,1-1 1 15,-2 2-1-15,1 0 1 0,-2 1-2 16,2-1 2-16,2 2-2 15,-5 1 2-15,3-2-2 16,-1 1 2-16,1 0-1 16,-3-2 1-16,3-1-1 0,0-1 0 15,-2 1 0-15,3 0 1 16,-2 2-1-16,-1-3 1 0,0 2 0 16,1 0 0-16,1 0 0 15,-1 1-1-15,2-2 0 16,-2 2 1-16,1-4-1 15,1 1-1-15,-3 0 1 0,5-1 1 32,-4-1-1-32,1 2 0 15,-1 0 1-15,-1-1-1 0,0 2 2 16,-2 0-2-16,3 1 1 16,-5 2-2-16,3-1 2 15,-1 0 0-15,0-1-1 0,1 0 0 16,2-1 0-16,1 0 1 15,-2 0-2-15,1-2 3 16,3 0-1-16,-1-1 0 0,1 0 0 16,-1 0-1-16,0-1 0 15,0 0 0-15,-1 0 0 16,0 2 0-16,-1-3 1 0,1 2-2 16,-3 0 1-16,5 0 0 15,-2 2 1-15,0 0-1 16,-2-1 0-1,2 0 0-15,2-1 0 16,-1-2 0-16,0 1-1 16,1-2 1-16,1 1 0 0,-3 1 0 15,2-4 0-15,0 5 1 16,-1-1-1-16,1 2 1 16,-6 2-1-16,4 0 0 15,-3 1 0-15,2-1 0 0,0-1 0 16,-1 0 0-16,4-1 0 15,-3-1 0-15,2 1 0 0,0 0 1 16,-2-2-2-16,3 1 1 16,-2 0 1-16,-1 1-2 15,-3 2 1-15,3-1 0 16,-2 0 0 0,-1 0 0-16,2 0 0 15,1-1 0-15,1 0-1 0,-3-3 2 16,3 3-1-16,0-1 0 15,1 0-1-15,0 1 2 16,-2-3-1-16,-2 5 1 16,2 0-1-16,-1 0 0 15,-4 2 0-15,3-1 0 0,-1-1 0 16,-1 0 0-16,3 0-1 16,-2 0 2-16,2-1-2 0,1 2 2 15,-1-1-1-15,-1 0-1 16,1 1 2-16,1-2 0 15,-2 0-1-15,2 0 0 0,0 1 1 16,0 0-2-16,2-2 2 0,-3 4 0 16,-1-3 0-16,3 0 2 15,1 2-2-15,1-2 3 16,-2 1-1-16,1 1 1 16,-1-1-1-16,-2 0-2 31,1 0-2-31,-2 0 1 0,1 0 0 15,-4 1 1-15,1-2-1 16,1 1-1-16,-2 0 1 0,3 0 0 16,-1 0 1-16,3 0-1 15,0-2 0-15,-1 2 0 16,0-3 0-16,1 1 1 16,1 0-1-16,-2 1 0 15,0 1-1-15,0 0 1 0,1 0 0 16,-1-1 1-16,0 1-1 0,1 0 0 15,0 1 1 1,1-1-1-16,-1 1-1 16,3-1 2-16,-3-1-2 0,2 1 2 15,-1-1-1-15,1 1 0 0,-1-2-1 16,-1 2 1 0,0 0 0-16,-1 2 0 15,-3-2 0-15,1 1 1 0,1 1-1 16,0 0 0-16,-4-1 0 15,3-1 0-15,1 0-1 16,-3 0 2-16,4 0-1 0,-1-1-1 16,-4 0 1-16,3 3 0 15,1 0 0-15,-5-1 0 16,-2 3 1-16,2 0-2 16,-1-2 1-16,1 0 0 15,2 1 0-15,2-3 1 16,1 0-1-16,2-1-1 0,1 0 2 15,0 1-1-15,0-1 1 16,-2 0-2-16,-1-2 2 0,4 1-1 16,-3 0 0-16,2-1 0 15,2 2 0-15,0 0 1 16,-4 0-2-16,3-1 2 16,-3 0-1-16,1 2 2 0,-1 1-1 15,-2-1-2-15,0 1 1 16,-3 1 0-1,0 0 0-15,0 0 0 16,3-2 0-16,1-2 0 16,0 1 0-16,2-3-1 15,-1 0 2-15,2-2-2 16,-4 2 1-16,3-1 0 0,-4 0 0 16,1 1 0-16,-2 1 0 15,2-2-1-15,-2 3 2 0,-2 3-1 16,2 1-1-16,4-2 2 15,-1-2 0-15,4 1-1 16,1-4 0-16,3 0 1 0,6-4-3 16,5-3 3-16,3-3-1 31,0-1 0-31,-5 2 0 0,-4 1 0 16,-6-1-1-16,-1 3-32 15,-4 1-33-15,-7 2-39 16,-2 1-133-16</inkml:trace>
  <inkml:trace contextRef="#ctx0" brushRef="#br0" timeOffset="19742.29">20953 6882 201 0,'10'12'111'16,"-5"-1"-41"-16,0-3-20 16,-5-2-22-16,2-2 2 0,-7 3-10 15,-1-1 0-15,2 1 2 16,-2-2-2-16,5 0-3 0,-6-6-7 15,2 0-3-15,0-4-3 16,0-2-1-16,3-4 0 16,-2-9-2-16,2 3 0 15,0 0 0-15,2 2-2 16,-1 1 3 0,2 3-2-16,3 1 1 15,4 0 1-15,3-2 6 0,3-4 4 16,5 2-2-16,-1 1-2 15,2 2-2-15,0 6-1 16,2 6 1-16,-7 6 1 16,-5 8-3-16,-5 7-4 15,-13 4 2-15,-4 5-2 0,-4-1 0 16,-5-2-1-16,3-3 2 0,-1-12-1 16,4-10-1-16,0-8-1 15,3-7 0-15,5-5 3 16,1-3-2-16,8-1 2 0,1 0 6 15,1 0-1-15,0 3 1 32,3 3-1-32,-1 2 0 0,0 5-1 15,2 3 0-15,-1 2 1 16,0 3-3-16,0 3-1 16,0 3 0-16,-3 3-1 15,1 2 0-15,-4 4-1 16,-5 6-5-16,-7 3-2 15,-1 2 3-15,-6 1 1 0,3-2 1 0,0-7 2 16,2-8-1-16,5-11-1 16,-1-12-1-16,4-6 1 15,7-7 2-15,3-3 1 16,0 2 0-16,3 3 4 16,-4 6 0-16,-1 4 1 0,4 3-2 15,-2 5 3-15,3 3 1 0,0 3-2 16,2 1-1-16,1 3-2 15,2 2-3-15,-1 1 2 16,1 3-1-16,-1 4-1 16,-4 6 1-16,-6 1-2 0,-3 0 2 15,-5 1-1-15,-7-2-1 16,-3-3 1 0,-5-8-1-16,-1-5 0 15,-4-10-2-15,3-10-8 16,2-4 4-16,3 0 0 15,7-2 2-15,8 2 4 0,6 0 1 16,11 2 1-16,3 0-1 16,11 2 1-16,-2 5 5 15,4 2 0-15,0 6-1 0,0 2-1 16,2 1-4-16,-14 7 3 16,-8 5-2-16,-7 5 0 15,-7 4 0-15,-10 0-3 0,-7 3-6 31,-5-7-13-31,4-8-21 0,-3-10-42 16,10-16-82-16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v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7.54515E-7" units="1/dev"/>
          <inkml:channelProperty channel="T" name="resolution" value="1" units="1/dev"/>
        </inkml:channelProperties>
      </inkml:inkSource>
      <inkml:timestamp xml:id="ts0" timeString="2021-10-28T22:05:03.47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13684 4211 329 0,'6'17'45'0,"0"-5"-8"0,-4-6-8 15,-2-5-18-15,-5-4-13 16,4 1 3-16,-1-4 5 15,-2 3 4-15,1-1 9 0,5 4 8 16,-2 0 15-16,0 0-2 0,1 0-8 16,-3 0-10-16,2 0-10 15,-2 0-9-15,-1 3 0 16,-4-2 1-16,-1-1-3 16,-3 1 0-16,-2-4 2 15,0 1 1-15,-2-1 3 0,-1 1 2 16,-1-1-1-16,-6 2-2 0,1 1-1 15,-4 1-2-15,-2 4-1 16,-4 0 1-16,-2 0-4 16,-2 1 3-16,-2-1-3 15,-1 0 2-15,2-1-1 16,0-3 0 0,2-1 1-16,3 0-1 15,-3 0 0-15,6 0 0 0,1 2 0 16,8 3 1-16,5-2 0 15,5 2 0-15,4 3 0 16,6 1 4-16,2 4-3 16,7-2 1-16,-3-1 3 0,1-3 1 15,0-2-3-15,-3-2-2 0,0-3 0 16,-1 0-2-16,-1 0-1 16,-2-2-1-16,2 0 1 15,4 3 4-15,-11-1-2 0,10 2 1 16,-2 1-2-16,0 8 0 15,-2 3-1-15,1 3 1 16,-1 7 0 0,-1 6 0-16,0 3 0 15,0 6 0-15,-1 4 0 16,-4 4 0-16,3 2 0 16,-4 7 1-16,2 6-2 15,-3 4 2-15,5 1-1 16,4 8-1-16,-3 15 3 0,2 6-2 15,6 6 0-15,-3 7 1 0,5-2-1 16,-2 10 0 0,0 1 1-16,2 5 1 0,-2-4 1 15,-3-5-1-15,-1 6-1 16,0 2 0-16,-6 2-1 16,2-6-1-16,-3 4 2 15,1 0-1-15,0 0 0 0,-3-1-1 0,3-5 2 16,0 10-1-16,3 2 1 15,-5-1-1-15,3-7-1 16,2 2 2-16,-2 3-1 16,2-5 0-16,0 1 0 15,0-16 0-15,0 3 1 0,-1-8 0 16,-1-15 2 0,1-9 1-16,0-13 0 15,-1-12-2-15,-1-10-1 16,-1-4 0-16,0 0-2 15,-4-6 1-15,6-2 0 16,-1 0-1-16,-4-2 1 0,5-3-3 16,-1-2 1-16,3-1-2 15,0-1 1-15,-2-1 0 0,6 0 2 16,-3-4 1-16,1-1 0 16,-1-3 0-16,2-3-2 15,-4-7 4-15,3 1-3 16,-2-3 0-16,0 2-2 0,0-1 2 15,-1 0 1-15,-1 3-1 16,-3 4-1 0,-1 0-2-16,-2 1-1 15,3 2 1-15,-2-2 1 16,5-2 2-16,-1 1 1 16,3-3 0-16,-4-2 0 15,7-1-1-15,-3-1 2 0,-3 0-1 16,6 1 2-16,-3 1-2 15,0 1 1-15,3 1-1 0,-2 1 0 16,0-2 1-16,2 1-1 16,0 1-1-16,-1-1 2 0,3 0-1 15,0 2-1-15,0 0 2 16,2-1 1-16,0 1 1 16,-3-3 1-16,5 1-4 15,-1-2 1-15,4 0 1 0,-1-1-1 16,4 2 0-16,-1-1 1 15,5 2-1-15,1 0 0 16,2 1-1-16,2-2 0 0,2 0 1 16,7-1 1-16,6 1 2 15,3-2 0-15,7-1-1 16,4 0 0 0,4-4-2-16,2 1 3 15,4-2-1-15,1-1-1 16,-5 0 0-16,-6 0-1 0,-1-1-1 15,0 0 0-15,-4 0 0 16,-14 1-1-16,-6-2-28 16,-12-2-55-16,-9-5-115 15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v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7.54515E-7" units="1/dev"/>
          <inkml:channelProperty channel="T" name="resolution" value="1" units="1/dev"/>
        </inkml:channelProperties>
      </inkml:inkSource>
      <inkml:timestamp xml:id="ts0" timeString="2021-10-28T22:10:46.22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16182 7503 128 0,'17'3'7'0,"-10"-1"10"0,3-1 6 16,-2 0 2-16,-2 3 1 15,1 1 0-15,-4-5 0 16,-1 3-6-16,-4-1-8 0,3 6 0 16,-3 7 5-16,-7-5-9 15,10-12-2-15,-6-2-4 16,-1-1-2-16,3-4 0 0,-2-3 1 15,5-2 0-15,-5 2-1 0,2-2 0 16,-7 0 0-16,6 6 2 16,-2-2-2-16,-3 3 0 15,4 1 0-15,-6 3 0 16,3-1 0-16,-8-1 4 16,3 2 3-16,-6-2-4 0,-2-2-1 15,2-6-1-15,-7 0 1 16,2-3-2-16,-1-1 2 0,-1-1-1 15,-5 0-1-15,-4-2 1 16,-3 3 0-16,-5-3-1 16,-3 0 1-16,1-1-1 15,-1 1 2 1,-5-1 1-16,-6 1-1 16,0 1 0-16,0 4 0 0,4 3-2 15,-2-1 1 1,-4 1-1-16,-3 3 0 0,1 0 0 15,2-1 0-15,-1 0 0 0,-1-2 1 16,0-1-1 0,6 4 0-16,-1-1 1 0,-7 1 1 15,-8 0-1-15,11 4 0 0,-4 2-1 16,3 4 0-16,-3-1 1 16,2 5-1-16,5 0 0 15,0 1 1-15,-2 3-1 0,-5-1 1 16,4-2 0-16,5 1 1 31,-4-2 2-31,-2 0-1 0,3 2-2 16,3-3 1-16,5 2-2 0,-2 0 1 15,-4 2-1-15,2 1 1 16,-1 0-1-16,6 2 0 16,-1 1 1-16,0 0-1 15,-1 3 0-15,8 0 0 16,4 3 1-16,0-1-1 0,6 1 0 15,-2-1 1-15,0 4-1 16,0 2 1-16,-1-2-2 16,6 1 1-16,-3 1 1 15,9 0 0-15,-2-2-1 16,3-1 0-16,4 1 1 16,-2-4-1-16,8 5 0 0,-9-7 1 0,11 5-1 15,-8-1 1-15,4 2 0 16,0-2-1-16,-2 2 1 15,11-2 0 1,-5-1 0-16,8-3 3 0,-2 0 2 16,3 0 1-16,4 1-1 15,-2-3 2-15,5 7-2 16,-5 5-1-16,3 3 0 16,-4 2 1-16,4-2-3 15,-1 3 0-15,-2-3 0 16,7-1 2-16,-6-2 2 15,9-2 5-15,-4-5-4 16,5-4 0-16,2-3 1 16,-1 0-4-16,8-2-1 15,-3 1-1-15,5-1-1 0,-2-2 0 16,2-1 0-16,1 0-1 16,-3 1 1-16,6-1 0 15,-1 0 0-15,5 2 0 16,0-2-2-16,3 0 3 0,1 2-2 15,-4-2 0-15,7 1 0 16,-7-2-1-16,7 0 0 0,-2 0 0 16,7 3 2-16,3-1-3 15,-1 2 1-15,6 0 1 16,-5 4-1-16,2-1 1 16,5 2-2-16,-1-3 2 15,-1 0-1-15,-3 1-1 0,2-2 2 16,1 1-1-16,5-1 0 15,5 2-1-15,1-4 1 16,-5 0 1-16,6 0-2 16,3-4 1-16,-3 2 0 0,-7 0 0 15,5-2 0-15,5 1 0 16,0-1 0-16,4 1 0 16,-4 0 0-1,7-2 1-15,-2 1-2 16,-5 2 2-16,1-5-2 15,0-1 2-15,12-2-1 0,-4-4-1 16,4-1 2-16,1-1-1 16,-9-2 0-16,-2 2 0 15,-6-1 0-15,4 0 0 16,1 4 0-16,-6-3 0 0,0-3 1 16,4-1-1-16,-2-5 2 15,-4 4-1-15,-4-6 0 0,-1 0 1 16,3-3 0-16,-1-3-2 15,-5-4 3-15,0-4-2 16,-3-8 0-16,-2-5-1 16,2-1 0-16,-12-1 0 0,-7-4 0 15,-6 0 0-15,-7 3 0 0,-4 2 0 16,-11 9-1-16,-7 5 1 16,-6-1-1-16,-5 2 1 15,-10 1 0-15,-10 1 0 31,-11 2-2-31,-12 8 0 0,-2 2 0 16,-9 1-6-16,-4-7 0 0,-3-8-2 16,0-7-15-16,-8-11-62 15,-11-7-166 1</inkml:trace>
  <inkml:trace contextRef="#ctx0" brushRef="#br0" timeOffset="28624.43">19380 7175 133 0,'1'-1'68'15,"-2"-1"-1"-15,1 4 11 0,-3 2 4 16,-2 5-24-16,2 6 2 16,-4 4-16-16,6 6-3 0,-5 9-8 15,2 5-9-15,0 8-6 0,1 10-5 16,-1 12 1 0,-2 16 0-16,-1 8 1 0,0 15-1 15,0 4 3-15,2-7-1 16,-3-1-7-16,4-17-5 15,2-18-3 1,1-2-1-16,3-23-11 16,-1-20-36-16,-1-20-47 0,-10-20-127 0</inkml:trace>
  <inkml:trace contextRef="#ctx0" brushRef="#br0" timeOffset="29419.96">19347 7161 229 0,'0'-3'48'15,"0"0"-15"-15,-3 4-2 16,3 1 24-16,-4 1-10 16,1 1-1-16,3 1 0 0,0 1-6 15,0-1-9-15,5 1 0 16,-1-3-6-16,2 3-4 0,0-3-2 15,7 2-3-15,0-4-4 16,9 0 0-16,0-3-1 16,11-5-1-16,6-4-1 15,5-6-1-15,8-2 2 0,6-2-1 16,10 2-2-16,2-4 2 16,2-1-3-1,-1 3 0-15,12 1 0 16,-1 2 1-16,-7 10-2 15,8 3 1-15,-4 5-2 16,-9 3 0-16,-4 1 0 0,3 0-1 16,0-4 0-16,-9-3 0 15,-12-7-1-15,-8-8-2 16,-6-10 0-16,-7-6 0 0,-10-1-30 16,-11 8-34-16,-4 6-47 15,-4 12-78-15</inkml:trace>
  <inkml:trace contextRef="#ctx0" brushRef="#br0" timeOffset="30240.78">20801 6884 288 0,'2'8'65'0,"0"-3"-15"16,0-4-25-16,-3 4-14 0,2 1-2 31,-1 3-3-31,-1 8 2 16,4 4 8-16,-3 7 13 0,0 5 4 15,3 2-1-15,0 6-8 16,-1 3 0-16,1 14 4 16,-1 7-6-16,-4 6-9 15,-2-1-8-15,-2-3-2 0,-5-1-2 16,1-8-1-16,0-9-2 0,5-15-29 15,8-14-27-15,2-19-49 16,12-16-84-16</inkml:trace>
  <inkml:trace contextRef="#ctx0" brushRef="#br0" timeOffset="31678.83">20782 7628 256 0,'1'2'70'16,"-2"0"-12"-1,2 1-35-15,-2 0-12 16,-3 1 3-16,-1 1 8 0,1 0 7 15,2 1 10-15,-2 0 6 16,8 3-6-16,-10-1-1 16,4 3-6-16,4 3-9 15,-3 2-5-15,2 2-3 16,-1-2-6-16,0 3-4 0,0 1-4 16,-1-3 0-16,0 1 0 0,-1-3-2 15,0-2 0-15,-3-1 0 16,-1-1-10-16,-1-5-4 0,7-2 4 15,-2-4 3-15,2 0 1 16,0-1 5-16,0 1 2 16,0 0 4-1,3 4 0-15,-3 1 5 16,0 6-1-16,-1 2-1 16,1 5-3-16,0-1 1 15,3 0 3-15,0 1 1 16,-2-2 1-16,2 1 4 15,-2 1 1-15,1 2-2 0,-1 3 0 16,-1 2-4-16,-3 7-6 0,-1 0 1 16,-3 3-3-16,5-2 0 15,-3 1-2-15,0 1 1 16,3-14-3-16,6-7-20 16,1-12-19-16,15-22-51 0,15-23-56 15,-3-16-136-15</inkml:trace>
  <inkml:trace contextRef="#ctx0" brushRef="#br0" timeOffset="32095.57">20705 8296 380 0,'-2'16'76'15,"-16"-3"1"-15,-2-2-29 0,-14-2-16 16,-12 1 3-16,-15-8-14 16,-5-6-10-16,-5-9-6 15,-5-10 0-15,-10-8 1 16,-10-4-2-16,1 2-4 16,-5 5 2-16,0 6-7 0,3 6-30 15,0 6-9-15,0 13 20 16,8 6 20-16,4 5-14 15,1 7-37-15,0 7-14 0,3 9-14 16,-7 6-53-16</inkml:trace>
  <inkml:trace contextRef="#ctx0" brushRef="#br0" timeOffset="32155.05">18856 8411 124 0,'-10'12'39'0</inkml:trace>
  <inkml:trace contextRef="#ctx0" brushRef="#br0" timeOffset="32846.94">20763 7486 195 0,'2'3'76'0,"-5"-8"-48"0,4 4-10 15,1-1 0-15,3-3 0 0,-1-1-8 16,3 2-6-16,-6 2-2 15,2-1 0-15,-3 2-10 0,2-1-65 16,0 0-95-16</inkml:trace>
  <inkml:trace contextRef="#ctx0" brushRef="#br0" timeOffset="34587.51">20807 7306 280 0,'0'7'88'0,"3"-5"-27"16,0-6-49-16,4-6-4 15,2 1 1-15,3 0-1 0,-6-1 5 16,1 4 4-16,0 3 13 16,-2 5 6-16,1 0-10 15,-6 0-9-15,3 2-3 0,3 2-4 32,-6-5-4-32,1 1-1 0,3-1-2 15,2 0 2-15,1-1 0 16,1-2 1-16,3 2 2 15,-3-2 2-15,6 1-2 0,-1 1-2 16,1 0-5-16,-2-3 1 16,1 2 0-16,-4 2-1 15,3-1 1-15,-3 3 0 0,-1-3 1 32,2 5 1-32,-2-3 1 0,1 1-1 15,-1-2 0-15,1 1-1 16,-1-2 0-16,2-1-1 15,-2-1 1-15,3 0 0 16,-1 1 1-16,0 2 0 0,0 1-1 0,-1 2 0 0,-2 3-2 16,-3-2-1-16,-1 3 1 15,-1-2-1-15,1-2 1 16,0 0-2-16,0-1 2 16,1 2-2-16,-2-1 2 15,0 2-2-15,0 0 2 0,-1 1-2 31,-2 3 1-31,1 1 0 0,-2 1 0 16,-2 2 1-16,0 4-1 16,1-2-1-16,0 1 1 15,3-3-1-15,-5 3 3 16,6-5-2-16,1 0 0 16,0-2-1-16,0 0 1 0,3-1 1 15,0 0-1-15,-3-1 0 0,3-2 0 16,-1 1-1-16,-1-1 1 15,3-1 1-15,-4 2 0 16,1 1-2-16,2-1 1 16,-5 2 0-16,5-4 0 0,-1 2 0 15,2-5 0-15,7-2-1 16,3-3 1 0,2 0 0-16,0 2 0 15,-1-1 0-15,0 6 1 16,-4-1 0-16,-1 2-2 15,-4-1 2-15,2 2-2 0,-1-1 1 16,1-2 0-16,-2 0 0 16,4-2 0-16,2-2 0 0,4 0 0 15,-1-1-1-15,2 2 2 16,-2 2-1-16,-1 1 0 16,-3 0 1-16,-2 4-1 0,0-2-1 15,-5 0 1-15,-3 0 0 16,0-1 0-16,-1 0 0 15,0-3-1-15,3 1 1 16,-4 0 0 0,2 1 0-16,2 1 0 15,0-2 1-15,2 4-1 16,0 2 0-16,0 1-1 16,0 0 2-16,-2 1-1 0,-1-1 0 15,-3 0 0-15,5-3 0 16,-4 0 0-16,1-1 0 15,0 0 0-15,4 3 0 0,-3 1 0 16,2 3 1-16,1 3-1 16,0 3-1-16,-3-1 2 15,0 2-1-15,0-1 0 0,-3 2-1 16,-2-1 2-16,-3-1-2 16,0-1 1-16,-3 1-1 15,4-1 0-15,-2-2 1 0,1-1 0 16,0-4 0-16,1 0 1 15,1 2-1-15,0 1 0 0,-3 2-1 16,0 0 2-16,2 1-2 31,-2-1 1-31,-3 0 0 0,3-1 0 16,-1 0 0-16,0-5-1 16,-3-3 1-16,-1-2-2 15,2-1-1-15,-3-3 2 16,-2-4 0-16,-9-1 0 0,-2-2 0 15,-5 1 1-15,-7-2-1 16,-6 4 1-16,-4 5-10 0,-5 3-1 16,-1 5 2-16,-2 4 4 15,-4 2 3-15,-1 1-1 16,1-1 3-16,4-2 0 0,4-3 0 16,-12-6-6-16,-9 0-19 15,-3-5-14-15,2-1-23 16,-3-1-57-16,5 0-180 15</inkml:trace>
  <inkml:trace contextRef="#ctx0" brushRef="#br0" timeOffset="41534.06">2279 9041 240 0,'16'-4'25'16,"-5"6"14"-16,-1-4 0 0,-1 0-13 15,-3-1-5-15,-2 0-7 16,0 1-3-16,2 0-2 16,0 1-3-16,3 3 2 15,1-1 0 1,1 2 0-16,-2-1-1 16,4-2-2-16,-1 0 1 0,3-3 1 15,4 3-2-15,-3-4 1 16,0-3-3-16,-1 0 1 15,0-3-2-15,-4-2-1 0,1-2 0 16,0 0 0 0,-2-1-1-16,0 1 0 0,-2-1 0 15,2 0 0-15,0-1 1 0,2 3-1 16,-2 0 0-16,3-1 1 16,-1-1-2-16,0 0 2 15,2 0 5-15,-4-2 0 16,0-4-1-16,0-1-1 15,-2-1-1 1,-1 0 1-16,1 1 0 16,2 3-1-16,2 4 2 0,-2-2 1 15,3 3 1-15,-2 0-2 16,1 2 0-16,-1 1-3 16,2 1 0-16,-3 1-1 15,4-1 0-15,-4 1-1 0,2 5 1 16,1-4-1-16,-1 0 0 0,3 2 1 15,-7-4-2-15,4 0 3 16,-1 3 1-16,2 1-1 16,1-4 1-16,5-1-2 15,8 1 1-15,7-2-2 0,-6-4 1 16,2 1 0-16,5 0-2 16,3-2 2-16,-2-3 0 0,-1-2 0 15,1-2-1-15,2-3 0 16,2-2 1-16,2-3-1 15,-2-2 0-15,-1 7 1 16,-4 3-1 0,-4 2 1-16,2 4-1 0,-1 3 3 15,-5 2 1-15,-1 3-1 16,0 3-2-16,-1 3 0 16,-4 3-2-16,3-2 1 15,-1 3 0-15,2 0-1 16,-1 1 2-16,9-2-1 15,0 0 1-15,0-1-1 0,3-2 1 16,2 1 0-16,3 3 0 16,-2-3-2-16,5 2 1 0,-1 2 0 15,-1 2 0-15,-2 0 1 16,-1 4-2-16,-4-2 1 16,-3 2 0-16,-1-1 0 15,2 1 0-15,0-1 0 0,-4 2 0 16,0-2 0-16,-3 1 0 15,0 0 0 1,3-1 0-16,-3-1 1 16,-2 1-1-16,8 1-1 15,4 2 1-15,4 3 1 16,4 1-1-16,1 1 0 16,-4 1-1-16,-3 1 1 0,-5 0 0 15,4-3-1-15,-5-1 0 16,-2-1 0-16,-7-5 2 0,1 2-1 15,-4-3 0-15,2 2 1 16,3-1-1-16,1 1-1 16,-2 1 0-16,4 0-1 0,-4 1-1 15,3 2 1-15,-4 1 1 16,1 1 0-16,-4 0 1 16,-2 2-1-16,-1-2-2 0,0 2 1 15,-2 0 1-15,2 0 0 16,-4 1 1-16,4-1-1 0,-4-7 2 15,1 4-1-15,4-3 0 16,1 0 0-16,1 3 0 16,0-1 0-16,5 3-1 15,-5 3 1 1,6-1 0-16,1 0 1 16,1 1-1-16,2 1 0 0,-4-4 0 15,5 0 1-15,-1 0 0 16,0-1 1-16,-5-3-1 0,-1 2 0 15,-3-4 1-15,-2-1-2 16,-4-2 2-16,0 0-2 16,-3-5 1-16,3 1-1 15,-5 0 0-15,4-1 0 16,-3 0 0-16,1 3 0 0,1 1-1 16,4-3 1-16,-1 4 0 15,-6-3 0-15,4 2 1 16,-3-2-1-16,-1 2-1 15,-3-1 2 1,6 0-1-16,1-1 0 0,2 1 1 16,9 1-1-16,-4-1-1 15,7 3 1-15,-4-2 0 16,4 3 0-16,-4 0 0 16,-3-3 0-16,-1 0 0 15,-2 2 0-15,-2-3-1 0,-7 0 2 16,2 1-2-16,-2-4 2 15,-5 3-1-15,4-3 1 0,-4 1-2 16,0-2 2-16,2 1-2 16,0 0 2-16,5 0-3 15,-3 2 2-15,3-1 0 16,-5 1-2-16,7 0 2 16,-8 1-1-16,1 0 0 0,1-1 1 15,-10-1-1-15,5 0 0 0,-2 0 0 31,1-1 0-31,-2 0 1 0,1 2-2 16,1-1 2-16,-4 1 0 16,6-2 0-16,-6 2 0 15,6 0 0-15,-1 4 0 16,1 1-2-16,4 4 2 0,-5-1-1 16,3 2 1-16,0-2 0 15,-1 0 0-15,-1-1 0 16,0 0 0-16,4 1 0 15,-4-2 0-15,1 0 0 0,0 1 0 16,-1-1-1 0,1-2 1-16,-5 1 0 0,7-2 0 0,-6 0 1 15,2 1-1-15,0-1-1 16,4 0 1-16,-4-1 1 16,0 3-2-16,8 1 2 15,-5 1-2-15,2 1 0 16,-3 2 2-16,2 0-2 0,-2-1 1 15,-5 0-1 1,7-2 0-16,-7-2 1 16,1-3-1-16,-2 1 0 15,2 0 1-15,2 1-1 16,-7-2 1-16,6 3-1 16,-4-1 1-16,5 3 0 15,-5 0 0-15,3 1-1 0,3 1 1 16,-7 1 0-16,4 0-1 0,-3 0-1 31,3-2 1-31,-6 0 0 0,3 0 0 16,0-2 1-16,-7 0 0 15,7 2-1-15,-7-2 1 0,5 1 0 16,0-1 1-16,-1 2-1 16,3-1 0-16,-2 4-1 15,2-1 0-15,-4 0 2 16,2-1-2-16,-2 0 2 15,1 0-2-15,-1 0 1 16,-3-1-2-16,3 1-3 16,-3 0 6-16,2 0-1 0,-6-2 1 15,5 1-2-15,0-1 2 16,-6 2-1-16,2 0 0 0,-4-1 0 16,0 1 1-16,-1 2-1 15,-6-2 0-15,1 0 0 16,-4 0-1-16,5 0-1 0,-2-1-2 15,3 4 0-15,-1-2 1 16,0 0 2-16,4 1 0 16,-4 1 1-16,7 3 0 0,-13-1-1 15,2-1-2-15,-2 2-3 16,-2 0 2-16,3-3 2 0,-3-4 0 16,-5-3 1-16,1-1 1 15,-1-1-1-15,-6 0 1 16,3 2 0-16,6 0 0 15,2 0 0 1,0 2 1-16,1 1-2 16,-2-2 1-16,-2 3 0 15,-2-2 0-15,-5 1 0 0,-5-6 0 16,2-2-1-16,-6-2 1 16,-5-4 0-16,-8 0 0 15,-3-2 0-15,6 1 0 16,-3 0 1-16,2 1-2 0,-2 1 2 15,6 2-2-15,4 0 1 16,0 1 0-16,-5 1 0 0,-3-2 1 16,-4 1-1-16,1 0 1 15,-5-4-2-15,-4 0 3 16,0 1-2-16,3-2 1 16,1 0 0-1,-9-1-2-15,3 2 1 16,2 1 0-16,-3 0 1 0,-1 2-1 15,6 1 1-15,2 0 0 16,0 1 1-16,-4 2 0 16,3-2-1-16,-1 1 2 15,-4-3-1-15,-5-1 0 16,8-4 1-16,-4 2-1 0,0-4-1 16,-4-1 0-1,7 0 0-15,2 0-1 0,1 0 1 16,7 0-2-16,10 1 2 15,6 1 0-15,1 2 1 16,0-3 2-16,5 3-2 16,1 0 0-16,-1 1-1 15,3-2-1-15,3 4 2 16,-4-1-2-16,3-2 0 0,-4 0 0 16,1 1 1-16,1-1-1 15,5-1 0-15,5 1 1 16,-1 0-1-16,2-2 0 15,2 1 0-15,-2 0 1 0,7 2-1 16,6 1 1-16,5-3-1 16,2 2 2-16,4-6 0 0,0-1-1 15,2-3 1-15,2 1-1 16,-4 1-1-16,6 4 0 16,-4-2 1-16,3 1-1 15,-5-1 0-15,9-1 0 0,-7-3 0 16,-4-1 0-16,3-3 0 0,-2 1 0 15,1-2 0-15,2 1 1 16,3-1 0-16,6-1-1 16,-2 2 0-16,6-5 0 15,0 0 0-15,0 0 1 16,4-2 0-16,-2 0-1 0,2-1-1 16,2-3 2-1,1 4-1-15,0 0 0 16,5 1 0-16,0 1 0 15,3-1 0-15,14 1 0 16,0-1 1-16,8 4 3 16,-8-5 2-16,2 5-1 0,0-2 0 15,-9 1-1-15,-4-1-2 16,-9-1-1-16,-13-7-7 0,-9 4-37 16,-5 1-105-16</inkml:trace>
  <inkml:trace contextRef="#ctx0" brushRef="#br0" timeOffset="73174.77">10627 9138 308 0,'8'0'74'0,"-11"0"-20"0,3 0-2 15,0 0-12-15,-4 5-24 16,-5-3 3-16,-3 1 10 0,4 1 1 16,-8-1-7-1,6-4-5-15,-7-1-6 0,1 0-1 16,-1-2-5-1,-6 3 0-15,3 0-2 0,-7 0 0 16,3 0-2-16,-2 3-1 16,-1-1 0-1,0-1-1-15,-4-1 1 0,8 1-2 16,-7 0 3-16,0 2-1 16,-1 3 1-16,0 3 4 15,2-1-2-15,-4 0-1 0,4 2-2 0,-2-3 0 16,5 0-1-16,-2-1 1 15,1 1 0-15,-1 1-1 16,6 1 1-16,-1 1 0 0,0 1 0 16,1 0-1-16,-1 1 0 15,-2 0 4-15,3 0 0 16,1 0 1-16,4 1-2 0,-2-4 5 16,2 0 1-16,4 2-2 15,3-2 4-15,3-1 2 16,6 0 1-16,1 0-3 15,8 2 0-15,4-1-7 16,9 3-3-16,5-4 2 0,-1 3-1 16,0 0 0-1,2 2-1-15,3-1-1 16,2 1 0-16,5-4-2 16,8-1 2-16,8-9-1 15,8-4 10-15,8-6 3 16,1-6 2-16,11-2 0 15,-1-9 1-15,-10-4-3 0,-3 2-5 16,-4-1-3-16,-8-3-3 0,-22 1 0 16,-9 5-2-16,-15 6-7 15,-10 0-15-15,-9 5-8 16,-21 7-5-16,-6 4-16 16,-24 8-21-16,-12 4-65 0,-8 4-239 15</inkml:trace>
  <inkml:trace contextRef="#ctx0" brushRef="#br0" timeOffset="79354.43">10069 8196 238 0,'5'2'123'15,"-5"0"-92"-15,6-2-7 0,1 0 7 16,-2 1 5-16,3 1-12 16,-1-1-5-16,4-1-9 15,-7 4 9-15,5-1 8 16,-1 0-6-1,-1-1-2-15,1-1-7 0,4 0-3 16,7-1-5-16,-4 0 0 16,1 2-1-16,3 0-1 15,-1 1 0-15,-4 0-1 16,1 0 0-16,3-1 0 16,-3-1 2-16,4 0-1 0,-3-1 2 15,3 2 2-15,-5 0 0 0,0 2-1 16,7-3-3-16,-8 0-1 15,5 0 0-15,-1 0-1 16,-2 0 3-16,2 2 3 16,-4 0 0-16,6 1-1 15,-7 3 0-15,2 2-2 0,2 1-1 16,-6-3 0 0,3 4-2-16,-3-2 0 15,7-2 1-15,-8 0 2 16,4 1-2-16,0-4 0 15,-2 2 2-15,2-1-2 16,-7-1 2-16,7 1-3 0,-4-1 2 16,1 0 0-16,1 1 0 15,-2-3 2-15,4 4-3 0,-6-2 1 0,8 2-1 16,-1-1 0-16,-2 0 1 16,-1 3 0-16,2 0 2 15,-2-3-4-15,-3 2 2 16,4 1-1-16,-5 1-1 15,3-1 0-15,-2 2 0 16,1 0 1-16,1-4-2 0,-3 2 2 16,11-2-2-16,-5 0 1 15,4-3 0-15,-2 0 0 0,2 1 2 16,3 2-2-16,-6-2 2 16,5 1-3-16,-2 0 2 15,3 1-1-15,-2-2-1 16,-1 0 2-1,3 0-1-15,-3-1 0 16,5-3 0-16,0 0 0 16,0 0 2-16,-2 1 0 0,0 1 2 15,0 0-1-15,-4 0-1 16,0-2-1-16,1 5 0 16,-2-3 0-16,0 1-2 15,0 0 2-15,2-1-1 0,-4 2 0 16,4 0 0-16,-4-3 0 15,3 0 0-15,2-1-1 16,-5 0 2-16,4-1-2 0,-2 1 1 16,2 0 0-16,-3 0 0 15,-1 1 2-15,0 0-3 16,-3 0 2 0,2 1-1-16,1 0 0 15,1 1 0-15,1-2 0 16,3 0 0-16,-3 0-1 0,2-1 2 15,0 0-2-15,0-1 2 16,-1 1-2-16,1-2 0 16,0 2 3-16,3 1-4 15,-5-2 4-15,1 2-3 0,2 1 2 16,2 4-1-16,-7-5 0 16,2 3 1-16,-1 1-2 0,1-1 2 15,0 0-1-15,-2 1 0 16,-4-1 0-16,2-3 0 15,2 1 0-15,-6 2-1 16,2-2 2-16,-3-3-1 0,5 3-1 16,-6 0 2-16,5 2-1 0,-6-3 0 15,0 1 0-15,5 2 1 16,-3 0-2-16,2 1 2 16,-6-2 0-16,3 1-1 15,6 2 0-15,-10-2-1 16,5 3 3-1,0 0-4-15,1 2 2 16,-4 0 0-16,2 2 1 0,1 2-1 16,-3 0 0-16,4 1 0 15,-3 0 0-15,4 0-1 16,-6 0 2-16,5 1-1 16,0 2 0-16,-3-1 0 0,7 0 1 15,-3 1-2-15,7 1 1 16,-8-1 1-16,4 1-2 0,2 1 2 15,-5-1-1-15,1 0 1 16,0 0-1-16,1-3 0 16,-5 3 0-16,2-2-1 15,1-1 3-15,-5 5-4 16,1-4 3 0,-1 1-2-16,3 0 1 0,-5-1 1 15,2-3-1-15,4-1 1 16,-4-1-1-16,3 0 1 15,-4-2 0-15,7 1 0 16,-2 0-1-16,-5-2-1 16,6 2 2-16,-5 0-2 15,5-1 2-15,-8 0-1 0,7 1 0 0,-5 0 1 16,0 0-2-16,0 0 2 16,-1-3-2-16,-1 2 2 15,-1 0-1-15,1-3 0 16,-3 1 0-16,2 1-1 15,4-5 2-15,-6 3-2 0,4-2 2 16,-4-1-1 0,3 0 0-16,-2 1 1 15,-3 3-2-15,2 1 1 16,-5 2-1-16,1 3 2 0,-6-1-2 16,7-1 2-16,-2 1-1 15,-3-1-1-15,5-1 2 16,-4-2-2-16,6-1 1 15,-8-1 0-15,5 1 1 0,-3 0 0 16,-2 0 0-16,2 1 0 16,-3-1-1-16,2-1 0 15,-5 4 0-15,4-3 0 16,0-1 0-16,-1 1 0 0,3-1 0 16,-2-1 0-16,2 1 1 15,-5 1-1-15,5 0 1 0,-1-1 0 16,-3 1-1-16,2 2 0 15,-3-1 0-15,5 2 0 16,-8 1 0-16,4-1 0 0,0 0 1 16,-2 0-2-1,3-1 2-15,-3-2-1 0,5 1 0 16,-5 1 0 0,2-1 0-16,-1-1 1 15,-1 0-2-15,3 4 2 16,-12-6-1-16,10 5 1 0,-5 0 0 15,1 1-1-15,2-3 1 16,-1-2-1-16,-2 1 1 16,3-1-1-16,-3-2 0 0,-2 2 0 15,2-2 1-15,-2 0 0 16,2 4-2-16,-2-3 1 16,1 2 0-16,-1 0 1 15,2 0-1-15,-2 1 0 0,-3-2 1 16,3 3-2-16,-1-2 3 15,-1 0 0-15,0 0 1 16,-2 1 0 0,-1-2-2-16,0 2 1 0,0 0-3 15,-1 0 3-15,0 0-3 16,1 1 1-16,-2 0 1 16,1-1-2-16,-1-1 2 0,4 2-1 15,-4-1 1-15,8 2-1 16,-1-5 0-16,2 1 1 15,1-1-1-15,-3-2 2 16,8 1-2-16,-8 0 2 16,5 0-2-16,-5-2 1 0,2 3 0 15,4 0-1-15,-7-1 2 16,10 0-2-16,-9 1 2 16,7-2-2-16,-2 0 1 15,2 0 0-15,0-1-2 0,-3 0 3 16,4 0-3-16,-4-1 3 15,5 2-2-15,-4-2 1 0,1 3 2 16,3 0-1-16,-4-2 3 16,8-1-3-16,-7 4-1 15,4-3 1-15,-1 1-2 16,-2 0 1 0,5 2-1-16,-10-2 1 15,9 3-1-15,-3-1 1 0,2 0-1 16,-5-2 1-16,4 0-1 15,1 3 0-15,-3-4 1 16,6 2-2-16,-6-1 1 16,2-2 0-16,2 2 0 15,-5 0 0-15,3 1 0 0,-4-1 1 0,2 0-2 16,-2 1 2-16,2 0-2 16,-2-1 1-16,0-1 1 15,4 0-2-15,-5 1 2 16,4 0-2-16,-1-1 2 0,2 0-1 15,0 2-1-15,-5 0 2 32,5 0-1-32,-4 1 1 0,6 0-2 15,-6-2 1-15,3 2 0 16,0-5 0-16,-3 4 0 16,3-1 0-16,-1-1 1 15,0 0-2-15,-1 1 2 16,0-2-1-16,-1 2 0 0,-2 1 1 15,2-1-1-15,-3 0 3 16,0-1-2-16,-2 2 2 16,0-2 0-16,2 0-2 0,-2 0 3 15,-1 3-3-15,4-3 2 16,-9 4-2-16,4-1 0 16,1 0 0-16,-1-1-2 15,3 0 2-15,-3 0-1 0,6-3 1 0,-2 0-2 16,1 0 2-16,-1 0-1 15,0 0 1-15,1 2-1 16,-4 1 1-16,4-1 1 16,-4-2-3-16,1 4 1 0,-2 1 1 31,1-2-2-31,3-1 2 16,-3-1-2-16,2 0 1 0,-3-1 0 15,3 1-1-15,0-1 2 16,-5-1-2-16,6 0 1 15,-3 2-1-15,3-1 2 0,-8-2-2 16,7 2 0-16,-1-1 2 16,-3-1-3-16,8 2 2 15,-8-1-1-15,11-1 1 0,-5 1 0 16,2-2 0-16,1 2 1 16,-4-1-2-16,9 0 2 15,-9 2-2-15,6-2 2 16,-3 0-1-16,1-1-1 0,1 1 2 15,-2 0-2-15,6 1 2 16,-6-1-2 0,5 3 2-16,-3-3-1 15,3 5 1-15,2-1 0 16,-7 1-2-16,10-1 2 0,-9-1-2 16,8 1 2-16,-8-3-2 15,5 1 0-15,-1 0 2 0,-8 1-2 16,5-1 1-16,-5-1 0 15,4 2 0-15,-4-2 0 16,2-2-1-16,4 4 2 16,-9-3-2-16,8 2 2 15,-6 0-3-15,1 2 3 0,2-2-1 16,-6 2 0-16,11-2 1 16,-8 1-3-16,6-2 3 15,-4 0-2 1,4 0 1-16,3-3 0 15,-3 2-2-15,5-1 3 16,-4 0-3-16,5-1 1 16,-2 0-2-16,3 1 0 0,-4-1 0 15,2-2-1-15,4 2 0 16,-3-1 0-16,2-3 2 16,1 1 0-16,-2-1 1 0,1-2-1 15,-2-2-3-15,6 1 1 16,-6-2-4-16,2-3 2 0,3 1-1 15,-4 0 2-15,3 0 2 16,-2-1-1-16,4 2 3 16,-2 3 0-16,3-1 2 15,-3 2-2-15,1 2 1 0,-1 1 1 16,-2 1-2-16,4 1 2 16,-3 0-3-16,2 0 1 0,-3-2-1 15,1 1 1-15,3-2 0 16,1-2-1-16,2-1 3 15,-2 3-2-15,5 0 2 16,-4 2-1 0,1 2 0-16,-3 0 1 15,-1-2-2-15,1 0 3 0,-4 2-3 16,0-2 2-16,2-4-1 16,-1 1-1-16,3-1 2 15,0-3-2-15,0-1 1 16,-2 0 0-16,3-1 1 15,-2 1-2-15,-2 1 1 0,3-2 1 16,-2 1-2-16,3 1 2 0,-4-1-2 16,4 1 2-16,-2 2-1 15,1 2 0-15,2 0 1 16,-2-1-2-16,2-2 1 16,-2-1 0-16,0 1 0 15,3-4 0 1,-6 2 0-16,5-1 1 15,-4-2-2-15,1 1 2 0,0 0-2 16,-3 0 2-16,5-1-2 16,-3 1 1-16,3-1 1 15,1 2-2-15,1 2 2 16,-2 0-2-16,2 1 2 16,4-2-2-16,-3 3 1 0,4-1 1 0,-2 1-2 15,3 0 1-15,-5 0 0 16,3 0 0-16,-1 2 0 15,-4 0 0 1,4 0 0-16,-6 2 0 16,2 1 1-16,0-3-2 15,1 3 1-15,1-2 0 0,-1-2 0 0,5-1 0 0,-3-2-1 16,2 1 2-16,0-3-1 16,-4 3 0-16,3 1 0 15,-1-2 0-15,-2 2 0 16,-2 1-1-16,2 2 2 15,0 2-2-15,-3 2 1 0,5-3-1 32,-1 3-2-32,1 0 3 0,-2 1-1 15,2-3 2-15,1 0-1 16,-3-1-1-16,5 1 2 16,-3-1-3-16,5-1 1 15,-5 0-2-15,4 1 2 16,-3-1 1-16,4-1 0 0,3-1 0 15,0-1 0-15,2-3 1 0,-4 0-2 16,3 0 2-16,-1 0-2 16,-3 1 1-16,-3-1 0 15,2 3 0-15,0 1 0 16,-8-1-1-16,4 1 1 0,-1 2-1 16,-1-1 1-16,-1 3-1 15,1 2-1 1,3 1 2-16,-8 0-1 15,8 2 1-15,-4 0 1 16,1 0-1-16,0 0 1 16,0 0-2-16,1 0 1 15,-4-1-5-15,6 1 1 0,-6 0-1 16,5 0-4-16,-2 0 5 16,0 1 3-16,1-2 1 0,-2 1-2 15,4-4 3-15,2 1-1 16,0-3 1-16,-1 1 0 15,1 0-1-15,0-2 1 16,-3 5-2-16,1-4 2 0,2-1-1 16,0 4 0-16,-1 0 0 15,-4-2 0-15,6-1 1 0,-6 0-2 16,2-1 2-16,3-4-1 16,0 0 0-16,1-1 1 15,-2-2-2-15,7-2 2 16,-5 1-2-16,0-1 3 0,1-1-2 15,-3 1 0-15,3-2 1 16,-6 1-2 0,7 2 2-16,-5-2-2 15,1 1 2-15,3 1-1 16,-1 0 0-16,3 0 1 16,-6 1-1-16,7 1 1 0,-3 2-2 15,-1-2 3-15,2 2-2 16,-1-1 0-16,2 1 1 15,-7 1-2-15,8-3 3 0,-5 1-3 16,4-1 1-16,0 1 1 16,2 0-2-16,7-1 3 15,-10 0-3-15,10 2 2 0,-1 0-1 16,-3-1 1-16,7 1 0 16,-6 0 0-16,11 4 1 0,-14-3-1 31,15 0 3-31,-8-1-1 15,6 4-1-15,-4-3 1 16,0 4 0-16,6-2 1 0,-7-2-3 16,6 3 2-16,-3-1-1 15,9 3 1-15,-8-3 0 16,2-1 0-16,6 3 2 16,-7-2-4-16,3 0 2 0,-3 2-1 15,6-4 0-15,-1 4-1 16,-2-2-1-16,4 3 1 0,-6-2-2 15,5 2 2-15,-2 0-1 16,2-1 0-16,3 2 1 16,-5-1-2-16,7 3 2 15,-7-4-1-15,6 1 1 16,-5 3-1-16,0-1 0 0,6-2 1 16,-9 2-1-16,6-1 2 15,-2 1-3-15,5 0 2 16,-7 1-1-16,4 0 1 15,2-4-1-15,-4 2 0 16,5-2 1-16,-2-2 0 16,1 0 2-16,-1 1-1 15,1-1 0-15,-1 0 2 0,1-2-3 16,-4 2 2-16,3-1-1 16,-4 2 0-16,5 2 0 15,-3 0-1-15,2 2 1 16,-2 0-1-16,-1 1 1 15,5-1-2-15,-3 1 2 0,-1 2-1 0,4 0 2 16,-4 0 0-16,2 3-1 16,-7 0 1-16,-2 0-3 15,0 2 2-15,-5 1-1 16,-1-2-1-16,-7 0 1 16,3 3-3-16,-9-2 3 15,1-1-8 1,-2-2-2-16,0 0-5 0,5-2-22 15,0-3-17-15,14-3-49 16,-3-3-91-16</inkml:trace>
  <inkml:trace contextRef="#ctx0" brushRef="#br0" timeOffset="80510.92">11899 8650 133 0,'2'-1'167'0,"-6"4"-84"31,0 2-12-31,-4 1-8 16,4 0-7-16,-3 2-15 16,-3 3-2-16,4 0-5 0,-3 2-7 15,4 3-4-15,-5 0-6 16,0 0-3-16,3 2-5 0,4-3-2 15,-1 2-3-15,3 0-2 16,2 0-1-16,1-2-1 16,3-5 1-16,0-4 0 15,4-3 0-15,8-7 1 0,8-5 1 16,3-5-1-16,-2-3 0 16,2 1 2-16,-4 1-1 0,-2 3 0 15,-1 2-1-15,-5 2-2 16,-1 0 1-16,-6-1-2 15,5-1-1-15,-10 1-11 0,-1-3-7 16,4 0-5-16,-6-2-12 16,1-1-25-16,-2-6-56 15,7-3-107 1</inkml:trace>
  <inkml:trace contextRef="#ctx0" brushRef="#br0" timeOffset="81460.63">12084 8702 204 0,'3'1'56'0,"-7"1"-13"15,5-2-13-15,-2 1-2 16,1-2 5-16,-4 3 11 15,1-2 10-15,4 0 8 16,-2 0-17-16,1 0-12 16,-3-1-15-16,3-3-2 15,-2-1-4-15,1-4-4 0,7-2-3 16,-6-2-3-16,1 3-1 16,-4 0 0-16,3 4 0 15,-5 4-1-15,-2-2 2 16,4 3-1-16,-8-1-1 0,1 2 0 15,-3-3-6-15,5 3-3 16,-2-2-1-16,0-1 1 16,2-2 3-16,0 2 2 15,5 0 4-15,-2 3 0 0,7-1 2 16,-8 5 2-16,0 2 3 16,3 4 0-1,-6 4-4-15,-1 4-2 16,-3-1-2-16,-1 2-2 15,1-1-36-15,-5-3-39 16,9 0-103-16</inkml:trace>
  <inkml:trace contextRef="#ctx0" brushRef="#br0" timeOffset="92368.55">9776 9838 232 0,'1'4'73'0,"2"-3"-11"0,-2 2-10 16,0-1-13-16,0-2-8 16,0 2-4-16,-2-1-1 15,1 1-6-15,0-2-3 16,-2 0 3-16,1 2 7 0,-2 0-4 15,0-2-7-15,0 2-4 0,-1-4-6 16,-1-2-1-16,3-2-1 16,1-3 4-16,-4-4-2 15,1-1 0-15,-1 0-3 16,1 2-2-16,-7-2 1 16,3 2-2-16,-3-3 0 15,5 4 1 1,-4-8-1-16,5-2 1 0,2-2-2 15,1-1 2-15,0 2-1 16,-2 2 0-16,2 3 1 16,0 4-1-16,-10-1 1 15,5 4 0-15,-3 0 0 16,6 1-1-16,-13-6 0 0,10 5-1 16,-5-6 1-16,6 3 1 15,-3 1-2-15,-1 2 2 0,2 2-1 16,1 1 0-16,-5-1 1 15,2 2-1-15,-2-1 1 16,2 5-1-16,-5 1 1 16,5 1 0-16,-5 1 0 0,4 4 0 15,-1-1-1-15,-2 1 1 0,3 1-1 32,-4 0 0-32,5-2-1 15,-2 1-1-15,3 0-3 16,-3-4-1-16,-1 4 2 15,7 1 2-15,-6 3 2 16,4 2 0-16,-4 3 1 0,1 5 0 16,-2-1 0-16,-1 4 2 0,7-2 2 15,-8-2-1-15,6-1-1 16,-5-4-1-16,6 2-2 16,-4-4 0-16,2-2 0 15,5 3 0-15,-5-3 2 16,5 4 3-16,-1 2 2 0,0-1 4 15,2 2-4-15,-2-3-1 0,8 1-3 16,-4 0-1-16,5-1 0 16,0 1 1-16,0 3 0 15,1 0-1-15,-1 0 2 16,3 2-3-16,-8 3 0 0,5 2 0 16,-9 1-2-16,8-2 1 15,-5-2-1 1,0-2 2-16,6-2-2 15,-9 0 1-15,9-2-1 16,-7-2 0-16,8 0 0 16,0 0 0-16,-2-3 0 15,4 0 0-15,-5 2 1 0,5 1 1 16,-6-1-1-16,2 1 0 16,1 0-1-16,-1-2 2 0,2 2-2 15,-5 4 2-15,8-3-1 16,-7-1 0-16,5 0 1 0,3-3-2 15,1-2 0 1,5-2 1-16,-3-1 0 0,7 2 1 16,-5-1-1-16,1 0 1 15,0 0-1 1,-8-1 0-16,6 1 0 16,-9 1 0-16,4 1 1 15,-4-2-1-15,0 4 0 0,1 1-1 16,-1-3 2-16,4 1-1 15,0-3 0-15,10-2 0 0,4-3 5 16,2-3 2-16,7-3 0 16,-7 3 0-16,2 1-2 15,-6 3 0-15,-3-2-3 0,-2 1-1 16,-1 3 1-16,-4-2-1 16,-2 1-1-16,3-2-1 15,3-4 0-15,3 1 0 16,0-4 0-16,0 0 1 15,3-2 0-15,2-2 3 0,1-1-1 16,-7-2 2-16,2 1 2 16,0-1 0-16,-3-2-1 0,0-1-2 15,0-1 0-15,-2-2-1 16,0 0-1-16,-3 0 0 16,-1 3 0-16,-1 0 0 15,-3 4-2 1,-1-2 3-16,2 0-1 0,-1-2 3 15,-1-1 5 1,0-6 1-16,-1-1-1 0,-4-5-1 16,1-2-1-16,-4-1-2 15,0 1-1-15,-2 1-1 16,2 4-2-16,-2 5 1 16,-2 0-2-16,1 0 1 0,0 0-1 15,0 1 2-15,-1-4-2 0,-1-1-1 16,3-4-15-16,-2-7-10 15,6 1-13-15,3-2-15 16,4 0-11-16,-2 2-26 16,2 6-80-16</inkml:trace>
  <inkml:trace contextRef="#ctx0" brushRef="#br0" timeOffset="156324.51">7830 7134 221 0,'5'4'42'16,"-7"-1"-2"-16,1 4-9 0,2-1-9 16,-5-3-14-16,1-3-7 15,0 1-3-15,1-2-26 16,-1-1-33-1,1 1-52-15</inkml:trace>
  <inkml:trace contextRef="#ctx0" brushRef="#br0" timeOffset="157743.19">7803 7106 132 0,'3'0'123'0,"-3"0"-44"0,2 2-11 16,-2 0-25-16,-5-1-8 0,5 4 0 15,-2-2-2-15,1-1-9 32,-2 0-1-32,3 1 2 15,0-2 6-15,0 1-5 0,0 1-5 0,2 0-5 16,-1 1-9-16,0-4-5 16,1 4-2-16,-2-1 0 15,0-2 0-15,1 1-2 16,-1 0-1-16,-1-2 0 15,2 0 2-15,1 0-1 0,-2-2-4 16,2-1 5-16,-1-3 0 0,-1 0-1 16,1-1-3-16,-1 0-4 15,1 3 2-15,0-1 5 16,-2 2 2-16,1 1 0 16,1 4 1-16,0-2 1 0,-3-2-1 15,2 4 0-15,-1 1-1 16,0-1 0-1,0-2 0-15,1 4 1 16,0-3-1-16,0 1 0 16,-2-1 0-16,4 1 0 15,-4-2 0-15,2 0-1 16,-2 0-3-16,2 0-11 0,-1-2-1 16,1 2 3-16,0 2-1 15,-3-2 2-15,2 0 8 0,-1 3 4 16,1 0-2-16,-1-2-7 15,1-1-5-15,-1 4 3 16,1-4 1-16,0 0 1 0,1 0-2 16,1 1-14-16,-1-2 10 15,0-2 10-15,1 1 0 16,-2 1 2 0,2 1 3-16,-2 0 2 15,2 1 0-15,1 0 2 16,-2 0 4-16,0 1-1 0,0-1 1 15,0 1 1-15,-2-2-4 16,2 1-4-16,-1-2-2 16,4 1 0-16,-5 0-1 0,1-1-1 15,2 1-1-15,-1-1 4 16,2 3 0-16,-2-2 0 16,0-1 1-16,1 2 0 0,-1 0-1 15,0-2 0-15,0 1 1 16,2 0 0-16,-2 0 0 15,0-2-1-15,3 1 1 16,-3 1 0 0,2-1 0-16,-3 0 0 15,2 1 0-15,1 0 0 0,-2 0 1 16,0 0-1-16,1 0 1 16,-2 0-1-16,1 0-1 15,0 0 1-15,0 0-2 16,1 0 1-16,-1-1 0 15,4 0 6-15,-3 1 6 0,-1-2 1 0,1 2-6 16,0 1-3-16,-2-2-4 16,1-2 0-16,1 3 0 15,-1-1 0-15,0-2 1 16,0 1-1-16,3-2 1 16,-3 1 0-16,2-2 3 0,0 2 4 15,0 1-1-15,-3-2 0 0,2 2-3 31,0 0-2-31,-1 1 0 0,1-1 1 0,-1 1-2 16,3-1-1-16,-3-1 0 16,1-1 0-16,1 1 0 15,0-1 1-15,3-4-1 0,-2 2 1 32,2 0-1-32,1 1 0 0,0-4 1 15,1 4-1-15,-3-2 1 16,2 1-1-16,0 4 1 15,-1 0-1-15,0-1 0 16,-1 1 1-16,2 4-1 0,-3-2 1 16,1 2 3-16,-1 1 9 15,-1-1 3-15,-2 0 0 0,3 2-2 16,1 0 3-16,-3 3 2 16,4 2 3-16,-1 3-2 15,2 5 1-15,1-1 0 16,-2 0 0-16,2 1-3 0,-3-3-3 15,0-9-5-15,-4-3-7 16,2-3-10 0,-2-13-8-16,-2-9-33 15,1-5-36-15,-9-1-150 16</inkml:trace>
  <inkml:trace contextRef="#ctx0" brushRef="#br0" timeOffset="159937.74">7841 7169 519 0,'4'7'98'0,"-3"0"-33"0,-4-5-24 16,-1-2-22-16,3 0-11 16,2 0-5-16,-5-2-2 0,2 3 0 15,1-1 0-15,1-1 0 16,1 1 0-16,-2 2 6 15,1-4 2-15,0 2-3 16,0 2-3-16,-2-2-2 0,3 1-1 16,-2 0-1-16,0-1 2 15,2 1-2-15,-2-2 2 0,1 1-1 16,2 1 1-16,-4-2 0 16,2 1 3-16,1 1 1 15,0 0-2-15,-3-2-2 16,3 2-1-16,-2 0 0 0,-2-2-1 15,3 1 0-15,-1 0 0 16,-1-1 1 0,0 0 0-16,1 1 0 15,1 0 1-15,-1 1 1 16,1-2-1-16,-1 2 4 16,1-1-4-16,0-1 0 0,-2 0-2 15,0 1 1-15,2-1 0 16,-1 0 1-16,0 2 3 15,2-1 7-15,-1 2 4 0,-2-2-3 16,4 0-5-16,-4 0-4 16,2 0-3-16,-1 0 0 15,2 0 0-15,-3-2 0 0,1 2 0 16,2 0 1-16,-2 0 1 16,1 0 1-16,-4 0 0 15,4 0-2 1,-3 0 0-16,-1 0-2 15,4 0 0-15,-7-2 0 16,4 0-1-16,0 0-3 0,-1 1 0 16,1 1 2-16,0-1-1 15,0 2 3-15,-1 0 0 16,1 1-1-16,-4-1 2 16,2 3-1-16,1 1 2 0,-2-1-1 15,3 3 1-15,-1-3-1 16,1 0 0-16,-2-1-1 0,0 3 0 15,4-3-2-15,-5-1 0 16,3 1 1-16,3 0 2 16,-1-2 0-16,-1 0 1 15,4 2 0-15,-2-1 0 0,-2-1-1 16,1 0-1-16,1 0 1 0,1 2 0 16,-3-3 0-16,0 5-1 15,1-1 1-15,-2 3 0 16,0-5 0-16,2 3 0 15,-1-1 0-15,1-1 0 16,1 2 0 0,-2-2 1-16,0-3-1 15,4 3 1-15,-2-4-1 0,0 4 0 16,-2-3 1-16,6 2-1 16,-4 0 0-16,1-2 1 15,0 5 0-15,0-4-1 16,1 1 1-16,0-2 2 15,-1 6 2-15,2-6 0 0,-1 2-2 16,0-1 2-16,1 2-2 0,3-2-2 16,-2-1-1-16,2-1 0 15,3 0-1-15,0-2-1 16,-3-3-12-16,3 0-21 16,-1 2-27-16,-1-1-48 0,-4 3-126 31</inkml:trace>
  <inkml:trace contextRef="#ctx0" brushRef="#br0" timeOffset="163469.31">7799 7305 134 0,'2'3'192'0,"0"1"-117"0,-4-2-36 15,0 0-23-15,3 0-12 0,-5-2-3 16,1 0 0-16,6 1 5 16,-5-1 9-16,1 2 18 15,2 0 6-15,2 1-2 0,-1 1-4 16,-1-3-10-16,2 0-9 16,0 1-5-16,0-1-5 15,-2 2-3-15,2-2-1 16,-2 0 0-16,-2 0 0 0,4-1 0 15,-3 0 0-15,0-2-2 16,2 2 1-16,-1 0 1 16,0-1 0-16,-1-1 0 15,1 2 1 1,-1 0-1-16,0 0 1 16,-1 0-1-16,0 3 0 15,1-1-1-15,-5 4 1 0,3-1 0 16,-1 1 0-16,3 0 1 15,-5-1-1-15,5 2 1 16,0-3 0-16,-1 1 0 0,2-1 0 16,3 0-1-16,-2-1 0 15,-1 0 0-15,6-1 0 16,-4-2 0-16,1-1-2 0,3 0 2 16,-1-3 0-16,2 1 0 15,-3-3 0-15,0 2-1 16,-2 1 1-16,-3 1-1 0,2 0 1 31,-1 1 0-31,0 1 1 16,-3 0 0-16,4 2 0 15,-2 0 0-15,2 0-1 0,-2 1 0 16,0-1 0-16,1-1 0 16,-2-1 0-16,4 1-1 15,0-2 1-15,-2 4 0 16,4-3 1-16,-2 5-1 0,4-2 0 15,-7 1 0-15,4 0 0 0,-3 1 0 0,0-3 0 16,-2-3-1-16,3 1 0 16,-1 2-7-16,1-5-2 15,-1-2 7-15,4 2 2 16,-4 0 2-16,6 0 0 16,-5 3 0-16,5 0 1 15,-6-1 0-15,3 3 0 0,1-2-2 16,-1 2 0-16,1-2 0 15,-2 2 1-15,4-3-1 16,-6 1 0-16,6 2 0 16,-2-2-1-16,-2-1 1 15,2-1 0 1,-2 1-1-16,3-1 1 0,-3-1 0 16,0 2 0-16,1-1 1 15,-3 3-1-15,1-1 0 16,-2 1 1-16,3 0-1 15,-3-1-1-15,-1-3 0 0,2 6 0 16,-1-7-1-16,6 1 1 16,-6 1 1-1,4-1-1-15,-1-1 1 0,3-1-1 16,-1 5 0-16,-3-1 1 16,2-1 0-16,0 2-1 15,-1 0-1-15,-3 0 0 16,5-3-3-16,-1 6-3 15,-4-5 2-15,1-1 2 16,1 0 3-16,3 0 0 0,3-3 1 16,-2 1 0-16,-2 2 0 15,0 0 1-15,2 0 0 0,-5 1-1 0,5 3 1 16,-7-2-1-16,-1-1-1 16,5 4 1-16,-3-2 0 15,2 0-1-15,-7-2-1 16,7 4 0-16,-6-4-1 15,1-3-2-15,1 0-1 16,1 2-1-16,2-2 2 16,-1 0 4-16,3 3 2 15,0-2 1-15,4-1 3 0,2-1 1 16,-6 2-3-16,7-3-2 16,-8 0-1-16,5 2-1 0,-11 1 0 31,11 0-5-31,-7 0-4 0,-2 1 2 15,6 0-1-15,-7 0 4 0,3 2 5 16,-2 0 0-16,0-1 0 16,0-1 0-16,-3 2 0 15,4-4-2-15,-8-2-1 16,7 3-2-16,-2 2-2 16,0-4 2-16,-1 2 4 15,1 2 1-15,3-1 0 16,-5 0 1-16,2 3-2 15,-1-1 1-15,-3 0-3 0,-1-1-9 16,-1-1 0-16,0 0-5 16,-2-3 0-16,2 1 1 0,1-3 1 15,3 0 5-15,3-2 4 16,1 6 5 0,6 1 2-16,-4-1 1 15,1 3 0-15,4 3 0 0,-5-1-2 16,2-1-2-16,-4 1-14 15,3-1-21-15,0 1-11 16,-3-4-1-16,1 3 16 16,-1-3 7-16,5 0 20 15,-3-2 8-15,-1 1 7 0,1 0 11 16,1 0 14-16,-1 2 7 16,0 1-4-16,1-2-19 15,-3 0-12-15,0-1-6 16,-4-2-5-16,3 1-19 0,-1 2-2 15,-2 1-2-15,3-2 10 16,-4 0-5-16,3 1-42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v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7.54515E-7" units="1/dev"/>
          <inkml:channelProperty channel="T" name="resolution" value="1" units="1/dev"/>
        </inkml:channelProperties>
      </inkml:inkSource>
      <inkml:timestamp xml:id="ts0" timeString="2021-10-28T22:14:55.24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6977 5528 191 0,'4'0'44'15,"3"-4"-29"-15,-1-4-3 16,3-1-7-16,-4-1-4 16,2-2 0-16,-1 2 0 15,1 1-1-15,-2 3 0 16,-2-1 0-16,3 4 1 0,-3 0 1 15,-3 1 4-15,0 0 3 16,1-1 1-16,-2 1-2 16,1 0-3-16,-3-2-2 0,1-1 1 15,-3 0 1-15,-2-4 1 16,2-4 3-16,0-2-3 16,2-4-2-16,-4-3-1 15,2-3-1-15,-3-4-1 0,3 0-1 16,-1 3 1-16,-2 3-1 15,-2 2 0 1,0 1 1-16,-2 1-2 16,0 1-2-16,-4 0 2 15,-1 1-1-15,5 0 1 0,-4-2 0 16,2-2 1-16,-3-1 0 16,-2-5 0-16,2 0 0 15,-3-3 0-15,-7 7 1 16,2-2-3-16,-4 2-1 0,-4-2 2 15,1 4 2-15,-5 2 0 16,6 3-3-16,-2 4 3 0,-3 4 0 16,-3 2-1-16,-5 1 2 15,-3-2-2-15,1-2 0 16,1-7 0-16,-1 0 0 16,-4 1 0-16,-5-1 0 0,-3 0 0 15,8 2 0-15,-4 3 1 16,-5 0-1-16,-4 6 1 0,-1-1 0 15,4 3 0-15,-1 1-1 16,-4-1 0-16,2 1-1 16,4-2 1-16,5 1 0 15,-3-2 0 1,-7 2 0-16,1 2 1 16,1 2-1-16,0 1 1 15,-4 6-1-15,-2 0 0 0,4 2 1 16,5 2 0-16,-6-1-1 15,-6-1 0-15,4 0-1 16,5 1 2-16,-2-2-1 16,2-1 0-16,-3 2 0 0,12 1 0 15,-1-1 1-15,-5 5-1 0,-1-2 0 16,-2-1 0-16,6 0 0 16,-2-3-1-16,-4 0 1 15,2-2 0-15,-1 1 0 16,4-1 1-16,-13 7-2 15,4-10 0 1,-2 0 1-16,4-4-2 16,-3-1 3-16,-7-1 0 0,5 0-2 15,11-6 1-15,-1 3 0 16,-8 4 1-16,-4 2 0 16,8 1-1-16,1 5-3 15,-4 2-1-15,3 0 1 0,4-1 3 16,6 2-1-16,-3-4 1 0,-1-1-2 15,-2 1 2-15,3-1 0 16,-3 1 0-16,2 2 0 16,0 4 1-16,-4 1 0 15,8 4 0-15,8 8-2 16,1 2-3-16,-1 2 1 0,3-2 2 16,-5 1 1-16,7 1-1 0,1-3 1 15,2 1 0-15,1-2 0 16,2-1 0-16,4 1 1 15,0-2-1-15,0 4 1 16,2 0-1-16,2 3 0 0,2 2 0 16,2 1 0-16,1 1 1 31,1 4-1-31,-4 4 0 0,4 7-1 16,0-1 1-16,3 0 1 15,-1-2 0-15,1 0 0 16,2 2 0-16,1 12 0 15,4-4-1-15,-1-2 1 16,-1-1-3-16,-1-2 0 0,-6 9 5 16,9-6-2-16,2-6-2 0,-1 0 1 15,4-5 0-15,0 6 1 16,-2 8-2-16,4-4 2 16,-2-2 0-16,0-3 1 15,-1 2-1-15,2 0-1 0,2-4 0 16,2-2 0-16,6-4-1 15,-5-3 1 1,7 1 1-16,-1 13-1 16,-2-2 0-16,7 2 0 15,-2-2 0-15,2-3 0 16,1 2 0-16,-2 4 1 0,5-3 0 16,-1-3 0-16,0-3 0 15,2 0-1-15,-6-1 1 16,5 9-1-16,-6-5 1 0,0-2 2 15,1-5 3-15,1-5-1 16,-5-1-1-16,3 0 0 16,2-3-3-16,-1-2 0 0,5-5-1 15,2-2-1-15,0-2 1 16,1-1 1-16,-2-3-2 16,-1-2 1-1,3-1-2-15,-1-2 2 0,3-2-2 16,2 0 3-16,0-3 0 0,-1-1 0 15,0-3 0-15,0 2 0 16,1-3-1-16,6-3 1 16,1-3-2-16,0 0 2 15,0-2-1-15,0 2 1 16,-3-1 0-16,-4 2 0 16,1 3 0-16,0 1-1 15,1-2 1-15,-1 2-1 0,0-2-1 16,4 1 1-16,-4 1 1 15,5 0-1-15,1 3 0 0,0-2 0 16,1 4 1-16,-2-3-1 16,0 4 0-16,3-1 0 15,-1-1 0-15,4-3-1 16,-1 0 1-16,1-2 0 0,1-1 0 16,-1 1 0-16,-2-3 0 15,-3-1 1-15,1-4 2 16,-3-2 1-16,-1-4 2 15,5-1-1 1,2-1-1-16,-4 0-2 16,0 1 1-16,-3-2-1 0,3 3-1 15,-3 1 0-15,0-1 1 16,-1 1-1-16,4-1 1 16,2 1-1-16,-2-1 0 15,-1-1-1-15,0-1 0 16,-1-2 1-16,2-1 0 0,-4 0-2 15,0 2 2-15,-1-3 0 16,0 1-1-16,6 2 0 16,-4 5 1-16,1-2-1 15,4 1 0-15,0 0 1 16,0 0-1-16,3-3 0 16,0 1 0-16,2-1 0 15,4-1 0-15,-2-3 0 0,0 0 0 16,-3 1 1-16,-1-4 0 15,1 1 0-15,-4-1 0 16,3-1 0-16,3 0-1 16,3 3 1-16,-4 1-1 15,-1 1 0-15,2-3 1 16,2 2 0-16,-4-3-1 0,5 1 1 0,-1 2 0 16,-3 0 0-16,0 3 0 0,-2-1-1 15,-1 6 1-15,-1 0 0 16,4 1-2-16,1 0 2 15,5-1-1-15,-5 1-1 16,2-2 2-16,0 0-1 16,1 0 1-1,0-1 0-15,7-1 0 16,-10 1 0-16,-1 0 0 16,-1-1 0-16,-3 2 0 15,-5 0 0-15,6-1 0 0,4-1 0 16,-4 1-1-16,1 0-1 15,1 2 2-15,-2 1-1 16,1 0 1-16,1-1-1 0,2 1 0 16,3-2 0-16,-3 2 0 15,1-2 1-15,-7-3-1 16,1 0-1-16,0-3 2 16,-1-1-2-16,5 0 1 15,2-1 1-15,-3 3-1 0,3 2 0 16,-2 1 0-16,0-1 0 0,-4 3 1 15,4-1-1-15,2 1 0 16,-2 0 0-16,0-2 0 16,-1-2 0-16,1 1 0 15,-2-2 1-15,-4 0-1 16,7 0 0-16,3 2-1 0,-3 2 0 16,-1-1 0-1,0 1-1-15,-4 2 2 16,-1 2-1-16,4 0 0 15,-3-1 0-15,3 1 1 16,0-3 0-16,-2-2 0 16,0-1-1-16,-3-2 1 15,-3-2 0-15,-1 1 0 0,4-1 0 16,-3-1 0-16,0-2 0 0,-2 3 0 16,0 2 0-16,1-2-1 15,-1-2 1-15,2-3 0 16,-1-4 1-16,1-6 0 15,4-4-1-15,0 0 1 0,-4-1-1 16,-2 8-1-16,-5 5 2 16,0 2-1-16,-3 2 1 0,4 2-9 15,-6 2-25-15,0 5-33 16,-3-1-67-16</inkml:trace>
  <inkml:trace contextRef="#ctx0" brushRef="#br0" timeOffset="4878.8">1827 8385 202 0,'35'-11'40'0,"-3"-8"-20"0,-7 2 10 16,-1-2-14-16,0-3-8 0,-3-1 1 15,-1 2 5-15,-3 2 2 16,1 2-2-16,-1 1-1 16,-4 3-3-16,5-1 5 0,-1 0-7 15,0 1-3-15,3 0-1 16,2-1-1-16,5 0 0 16,1-2 2-1,3-1 0-15,4-3 1 16,-1 0-2-16,7-1-3 15,-4 1 0-15,3 0-1 16,-1 0 1-16,4-2-1 0,-1-2-1 16,0-1-1-16,0-2 0 15,0-2 2-15,-3 2-1 16,6-2 0-16,0-1 0 0,2-1 0 16,2 3 0-16,-3 5 0 15,1-1 1-15,-2 1-1 0,-4 0 1 16,1-2 0-16,-1 2 0 15,-2-3 1-15,1-1-2 16,1 2 2-16,5 1-1 16,2-1 0-1,0-2 0-15,1-3 0 16,5-1 0-16,-4-2-1 0,4 1 2 16,-6 0-1-16,-1 0-1 15,-4 1 2-15,-4 1-1 16,0 9 0-16,1-2 0 15,0 1 0-15,0-1 0 16,1 0-2-16,0-2-1 0,0 1 0 16,0-3 2-16,2-1 0 0,0 2 1 15,-4 2 0-15,5-2 0 16,-3 1 0-16,-3-1 0 16,5 0 0-16,0-1 0 15,1-3 1-15,-2 1 0 0,1 1 0 16,1-2 0-16,3 0 1 15,2 7 0 1,-1 0 2-16,-3 0 0 16,-1-2-2-16,1 0 1 15,2 0-2-15,-2-1 1 16,4 3-3-16,-6 0 2 0,3 2-1 16,1 0 0-16,3 0 1 15,0 2-1-15,1-2 0 0,-5-2 0 16,2-1 0-16,-3-1 1 15,9-1-1-15,1-2 0 16,-3 1 0-16,-3 0 0 16,-1 1 0-16,5-2 1 15,-4 6-1-15,-2 1 0 0,-3-1 0 16,-4-2 0-16,0 0 0 0,-3-1 0 16,8-3 1-16,0 1-2 15,0-3 0-15,1 3 1 16,-4 3 0-16,0-1 0 15,3 2 0-15,2-1 0 16,-5 0 0 0,-3-1 0-16,3 2 1 15,-6-2-4-15,1 3 2 0,2-2 0 16,-1 3 0-16,1 2 0 16,-4-1-1-16,0 5 2 15,0 0-1-15,2-1 0 0,-1 0 0 16,0 1-1-16,0-2 2 15,0 1-1-15,-4-2 1 16,2-1 0-16,-3 2 0 0,0-2 0 16,4-2 1-16,2 0-1 15,-2 2 1-15,0-1 0 16,-1 0-1-16,-2 1 0 16,-1 2 0-16,-1-2 0 0,1 2 1 15,3 0-1-15,-3 0 0 16,1 1 1-16,0 1-1 0,1-1 0 15,-4-1 1-15,1 2 0 16,1-2 0-16,0 0 0 16,3 0 0-16,1 1 0 15,-1-1 0-15,-1 4 0 0,0 1 0 16,-1 1 0-16,0-2 0 16,0 1 1-1,2 1 0-15,-1-1-1 16,0 2 0-16,0 0 1 15,0 1-1-15,-3 2 0 16,2 1 1-16,-4 0-2 0,3 0 2 16,2-1-2-16,2 2 1 15,3-2 0-15,-3 2 0 16,-1 0 0-16,0-1 1 0,1-1 0 16,-3 2 0-16,3 2-1 15,-1 0 1-15,0 1 0 0,-3-3-1 31,-2 5 1-31,1-1-1 0,-3 0-1 16,0 1 2-16,1 1-2 16,6 0 1-16,-6-1-1 15,0 0 0-15,4 3 1 16,-2-1 0-16,-1 1-2 0,1 1 2 16,-3 0-1-16,0 0 1 15,4 2-1-15,-2 1 1 16,-3-3-1-16,-1 3 0 15,2 0 1-15,-6 0-1 16,3 4 0-16,-3-1 1 0,0 0-1 0,-1 0 1 16,-2 2 0-1,6-1-1-15,-2 2 1 0,0-1 1 16,0 3-1-16,1-1 0 16,-2 2-1-16,0 3 0 15,0 5 1-15,2 3-1 16,-1-2 1-1,-2 3 0-15,1 4-1 16,-3-1 1-16,1 4-1 0,-1-1 1 16,2 2 1-16,-3 3-1 15,1 4 0-15,-2 3 1 16,2-3-1-16,-3-2 1 16,1 0 1-16,0 6 0 0,-1 8 0 15,2-1 1-15,-3 5 8 16,-3-2-2-16,0 5-6 0,1 12-1 15,-1-4-1-15,-2-1-1 16,3 1 1-16,2 15-1 16,0-7 2-16,3-3-3 15,-1 2 2-15,2 3-1 16,-1-10 1-16,-1 1-2 0,1 10 1 0,-1-5-1 16,-2-4 1-16,1 3-1 15,2 3 0-15,-5-8 0 16,2-3 0-16,-5 9 0 15,-4 2 0-15,0-6 1 16,4-6-1-16,-4 1 0 0,0-4 0 31,0-8-1-31,2-8 2 0,-6 2-1 16,0-3 0-16,2-3 0 16,-3-2 0-16,-2-7 0 15,-2-3 0-15,-5-4 0 0,-2 0-1 16,-4 1 0-16,-2-4 1 15,-3 4-1-15,-2 0 0 16,-4-3 0-16,-1-1 1 0,-6 0 0 16,-1-3 0-16,3 0-1 15,-1-1 2-15,-1 0-1 0,1 3 0 16,-1 2-1-16,-4 3 1 16,2 0 0-16,-8 1 0 15,1 3 0-15,1 0 0 16,4 1 0-1,-2-4 1-15,0 1-2 16,-1-2 1-16,2 2 0 16,-5 3 0-16,-4-1 0 15,3-1 0-15,-2-2 0 16,-3-2-1-16,-5-1 1 0,-1-1 0 16,1 1 1-16,-2 3-2 15,1 0 0-15,-1-5 1 0,2 0 0 16,-2-1 0-16,1-3 0 15,-4-1-1-15,0-1 2 0,0-2-2 16,0 0 2-16,0-3-1 16,-1 1-2-16,1-4 3 15,-4 1-1-15,1-1-1 16,-2-1 1-16,-3-3 0 0,-1 2 0 31,2-2-1-31,-2 0 1 0,-1-1 0 16,1-1 0-16,-2 0 2 15,-4 1-3-15,-1-4 2 16,-4-2-1-16,0 3 0 16,2-1 0-16,2 0 1 15,-4 1-1-15,-3 0 1 0,-5-1-2 16,-2 3 1-16,3 2 1 16,-4 0-1-16,4 2 1 15,-1 1-1-15,-3 1-1 0,-4-1 1 16,6 0 0-16,2-1 1 15,-1 0-2-15,-1-3 1 16,-1 2 0-16,-6-2 0 0,2-1 0 16,1-2-1-16,2 0 2 15,-2-2-1-15,-7 0 0 16,1 1 0-16,-2-1 0 0,2 1 0 16,6 2 1-16,-8-2-1 15,1 0 0-15,4 2 0 16,-5-2 0-1,8 1 0-15,2 2 0 16,1-1 1-16,-3 3-2 16,0-1 2-16,4 3-1 0,3-1 0 15,8-1 0-15,-5 1 0 16,3-3 0-16,-2 0 0 16,6 0-1-16,-2-2 1 15,5 1 1-15,0-2-1 0,-2 1 0 16,1 0 0-16,-3-1 0 15,-2 0 0-15,3 0 0 0,3-1 0 16,5-3 0-16,4 3 0 16,5-3 0-16,1 0-1 15,4 1 1-15,-3 0 0 16,1-1 1 0,0 2-2-16,1 1 2 15,4 0-1-15,-2 0 0 16,7-1-2-16,6-2 1 0,2 0 1 15,4-3-1-15,2-2 1 16,8-1-2-16,3-3 1 16,0 0 0-16,3-3 0 15,0 1 0-15,0-4 1 0,1-1-1 16,1-1 1-16,-6-1 1 0,3 0-2 16,-2 1 2-16,3 1-2 15,3 0 1-15,4 0-1 16,4-2-1-16,-1-1 1 0,4 0-1 15,-2 1-1-15,0-2 0 16,-2 4-1-16,-3-2-3 0,-3 3 0 16,-2 0-3-16,-5 4 2 15,-3 1 1-15,6 1 3 16,0-1 2-16,-1-2 0 16,7 1-1-16,3 1-1 15,6 0 0-15,3-2 2 0,9-4 3 16,4 0 2-1,3-1-1-15,7-2-1 16,-4 1 2-16,3-2-2 16,2 3-1-16,0-2 2 15,2 5-1-15,0-3-1 16,0 3 0-16,-1-1 0 16,5-2 1-16,-4 0 1 0,5-2-1 15,-5 0 0-15,2-1 0 0,1-2 0 16,2 0-1-16,-3 0 1 15,1 0 0-15,0 0 0 16,-1-2-1-16,1 7 0 16,0 3 1-16,-6 0 0 0,1 3-8 15,-1-2-39-15,-1 1-22 16,-3 0-58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113.3877" units="1/cm"/>
          <inkml:channelProperty channel="Y" name="resolution" value="1979.87915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0-03-30T21:30:47.355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10689 8719 2304 0,'0'0'278'0,"0"0"-92"16,0 0-25-16,0 0-21 0,0 0-18 0,0 0-19 16,0 0-26-16,0 0-15 0,0 0-18 0,0 0-9 15,0 0 4-15,0 0-17 0,-7 22-2 16,7-22-3-16,0 0-10 0,0 0 10 0,0 0-7 15,0 0 2-15,0 0 1 0,0 0-6 0,5 0 5 16,-3 0-7-16,5 0 1 0,-4 0 1 16,1 0-5-16,-2 0 8 0,5 0-3 15,0 0 0-15,0 0 2 0,-4 2-5 0,6-1 3 0,0 2-4 16,-4 1-1-16,2-2 6 0,2 2-6 0,0-1 9 16,-4 1-2-16,5 0-4 0,-1-2 6 15,0 2-12-15,0-1 5 0,5 0 0 0,-4-1-2 16,5 1 9-16,-3 0-6 0,3-1 3 0,-2 1-5 15,4-1-4-15,-1 0 3 0,0-1-3 16,0-1 6-16,5 0-4 0,3 0-1 0,1-3 3 16,1-3-8-16,4-1 13 0,-2-1-7 0,4-1 1 15,1 1 7-15,0-2-10 0,4 1 5 0,-2 0 0 16,4 2-3-16,-2-2 11 0,5 1-4 0,-2 1 3 16,6-2 4-16,1 1-8 0,6-2 9 15,1 0-5-15,-1 1 0 0,5 0 1 0,7 1-5 16,1 0 1-16,-3 1-3 0,4-1 4 0,1 2-4 15,1 1-2-15,1 0 4 0,4 1-9 0,-2 3 6 16,3-2-1-16,1 3-3 0,4-1 10 0,-6 1-8 16,5-1 0-16,0 1 0 0,-7-1-8 15,8-1 6-15,-8 0-2 0,2 1 0 0,-7 0 6 16,-7 0-8-16,-3 1 3 0,-9 0-13 16,-1 3-10-16,-5 1-14 0,-14 2-29 0,2-3-20 15,-14 4-39-15,1-2-61 0,-13 0-218 0,-2-1-1308 0</inkml:trace>
  <inkml:trace contextRef="#ctx0" brushRef="#br0" timeOffset="1401.78">10742 13060 2756 0,'0'0'146'0,"0"0"-40"0,0 0-44 0,0 0-2 15,0 0 5-15,0 0 8 0,0 0-4 16,0 0-17-16,0 0-19 0,0 0-20 0,0 0-6 16,0 0-5-16,0 0-10 0,0 0 0 15,3 0-2-15,-3-4 4 0,0 0 4 0,0-2 1 16,0-2 3-16,0 0-2 0,2-2 3 0,3-1 0 15,-1 0-6-15,1-3 4 0,5 1-5 0,-1-3 3 16,3-1 3-16,-1-3 0 0,5 0 3 0,0-1-1 16,1-2 2-16,4-2 2 0,2-2 3 0,2-2 7 15,6-3 3-15,-3-2 2 0,4-4-2 16,3-2-4-16,2 0 0 0,1-2-7 0,1-2 2 16,5-1-3-16,3 0-4 0,0-3 3 0,-1 0-5 15,3 0 3-15,0 0 2 0,-1 1-3 0,3-2 5 16,-2 3-2-16,5-1 1 0,-5 0 0 15,6-1 5-15,1 1-6 0,-4-2-3 0,5 1 1 16,0-1-13-16,0-1 10 0,0-2 3 0,3-2-4 16,3-1 13-16,-3-2-13 0,5-4-2 0,2-2 5 15,1-1-1-15,-1-4 3 0,-1 0 2 16,-1-3-1-16,0-2-2 0,-3-4 1 0,4-4 0 16,1 0 1-16,-4-4-4 0,-1 1 1 15,1-2 1-15,3 2-6 0,-1 0 2 0,-5 0-2 16,1 0 0-16,2 0 0 0,-3 3-2 0,-2 2 4 0,0 2-5 15,-2 2 7-15,0 3 2 0,-2 3-5 16,-6 3 2-16,-1 4-7 0,-1 4 0 0,-1 3 0 16,-1 4 1-16,-5 2 0 0,1 4 0 0,-6 3 3 15,-3 2-4-15,3 4 5 0,-6 1 0 0,1 3-3 16,-2 2 4-16,-3 4-10 0,-6 2-2 16,3 3 0-16,-3 2-10 0,1 4 6 0,-5 1-11 15,-2 2-9-15,0 3-4 0,-3 0-19 0,-5 2-2 16,1 2-13-16,0 0-18 0,-5 4-26 15,0 0-47-15,0 1-67 0,0 0-301 0,-5 0-1030 0</inkml:trace>
  <inkml:trace contextRef="#ctx0" brushRef="#br0" timeOffset="2505.65">13444 8552 1652 0,'0'0'446'0,"0"0"-203"0,0 0-53 16,0 0-15-16,0 0-18 0,0 0-14 15,0 0-13-15,0 0-25 0,0 0-17 0,0 0-21 16,0 0-5-16,0 0 0 0,0 0-8 0,0 0 7 15,75-31-13-15,-61 29-11 0,0 0-5 0,5 1-19 16,2-2 4-16,-5 2-4 0,7 0-3 16,-2 1 8-16,2 0-11 0,-2 0 1 0,2 0-5 15,-4 0-4-15,2 2 0 0,-2-1-4 0,2 1 0 16,-1 0-12-16,-6 1-6 0,1-2-10 0,-2 2-19 16,-5-1-2-16,-2 1-18 0,3-1-16 15,-4 0-36-15,-2-1-124 0,-3 1-204 0,0-2-235 16,0 0-907-16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v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7.54515E-7" units="1/dev"/>
          <inkml:channelProperty channel="T" name="resolution" value="1" units="1/dev"/>
        </inkml:channelProperties>
      </inkml:inkSource>
      <inkml:timestamp xml:id="ts0" timeString="2021-10-28T22:15:55.51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13570 5172 427 0,'2'3'104'0,"-2"-4"-24"0,0 5-35 16,0 5-13-16,-3 4-5 15,1 7-4-15,0 5-7 0,2 8 0 16,-1 3-3-16,4-1-5 16,2-3-5-16,-3-5-3 15,-2-2-2 1,2-10-10-16,-1-3-26 16,-2-9-46-16,-4-3-99 15,1-5-174-15</inkml:trace>
  <inkml:trace contextRef="#ctx0" brushRef="#br0" timeOffset="253.7">13440 5323 590 0,'3'14'130'15,"-3"-10"-43"-15,1-1-40 0,0-3-18 0,8-1-15 16,9-5-12-16,3-3-2 16,10-4 0-16,2-2-6 0,2 1-26 15,-3 1-21-15,-4 3-27 16,3 4-83-16,-2 0-196 16</inkml:trace>
  <inkml:trace contextRef="#ctx0" brushRef="#br0" timeOffset="1041.22">15860 5217 356 0,'1'-4'86'15,"2"-2"-12"-15,0 0-20 0,-3-1-7 16,0 7-5-16,-3 0-7 0,4 0 8 16,1 7-10-16,-2 4-15 15,-2 11-4 1,4 5-6-16,-4 5-4 16,1 4-3-16,2 0-2 15,-1-6-8-15,0-5-20 16,-1-11-18-16,2-8-38 15,-2-6-83-15,4-8-147 0</inkml:trace>
  <inkml:trace contextRef="#ctx0" brushRef="#br0" timeOffset="1256.13">15753 5291 262 0,'5'-1'287'0,"10"-5"-204"16,5-3-9-16,5-2-33 15,5 0-15-15,4 3-17 16,1-2-6-16,-2 5-2 0,-5 5-2 16,-8 1-18-16,-7 0-33 15,-4 1-55 1,-5-5-101-16</inkml:trace>
  <inkml:trace contextRef="#ctx0" brushRef="#br0" timeOffset="1873.18">15848 5719 317 0,'0'-1'112'0,"-1"-3"-29"16,1 1-19-16,-2 3-8 0,1 3 13 0,-2 2-17 15,1 8-16-15,-2 5-4 16,3 5-4-16,-1 7-11 16,2 8-9-16,2 0-5 15,-2-3-3-15,0-4-9 0,0-5-22 16,0-9-27-16,0-10-33 16,-3-9-114-16</inkml:trace>
  <inkml:trace contextRef="#ctx0" brushRef="#br0" timeOffset="2089.67">15740 5877 660 0,'-2'6'75'0,"4"-10"-15"16,3 3-34-16,9-5 5 15,10-5-18-15,5-2-10 0,6 2-2 16,5-3 0-16,0 4-29 16,2 0-26-16,-3 0-25 0,-10 2-68 15,7 0-144-15</inkml:trace>
  <inkml:trace contextRef="#ctx0" brushRef="#br0" timeOffset="2690.28">17936 5159 508 0,'5'22'88'16,"2"-8"-3"-16,-2 3-52 16,-1 6-14-16,0 2-11 0,-3 1-7 15,2 2-1-15,0-1-6 16,-2-4-11-1,1-10-19-15,-4-8-23 16,0-7-54-16,0-12-53 16</inkml:trace>
  <inkml:trace contextRef="#ctx0" brushRef="#br0" timeOffset="2887.5">17854 5288 636 0,'1'7'99'16,"-1"-6"-21"-16,5-4-44 15,12-7-8-15,11-10-12 0,8-4-9 16,5 0-3-16,8 0-2 16,-8 5-16-1,-7 9-21-15,-5 4-26 0,-7 2-35 0,-8 3-120 16</inkml:trace>
  <inkml:trace contextRef="#ctx0" brushRef="#br0" timeOffset="3438.44">17951 5770 278 0,'0'1'204'0,"-2"1"-103"0,2-5-35 15,0 3-6-15,0 3-3 16,2 1-16-16,-2 3-4 16,1 10-10-1,-1 4-13-15,1 6-6 16,-3 7-7-16,0 3-3 15,1-2-17-15,-1-3-21 16,0-4-25-16,1-7-37 16,1-8-82-16</inkml:trace>
  <inkml:trace contextRef="#ctx0" brushRef="#br0" timeOffset="3660.76">17924 5882 644 0,'-4'9'95'0,"4"-6"-14"0,-1-1-33 31,2 1-13-31,4 2-14 16,3 0-14-16,8-5-6 0,13-3-1 15,10-6-8-15,13-7-17 16,6-9-12-16,-8 0-8 15,-15 10-16-15,-10 6-34 16,-8 3-128-16</inkml:trace>
  <inkml:trace contextRef="#ctx0" brushRef="#br0" timeOffset="4500.09">13632 6319 434 0,'-4'13'124'15,"3"-1"-29"-15,-3 2-36 16,-1 13-17-16,1-1-14 16,-4 5-10-16,2 3-7 15,0 3-6-15,0 0-5 0,4-4-1 16,0 0-12 0,-1-6-21-16,2-8-30 0,2-9-48 15,-3-11-100-15</inkml:trace>
  <inkml:trace contextRef="#ctx0" brushRef="#br0" timeOffset="4724.95">13499 6522 684 0,'-2'10'59'0,"5"-10"7"0,0 1-40 15,9-1-18-15,8-6-6 0,4-2-2 16,5-1-2-16,2 3-20 16,-1 3-22-16,-4 3-31 15,0 4-69-15,-1 3-151 16</inkml:trace>
  <inkml:trace contextRef="#ctx0" brushRef="#br0" timeOffset="5364.63">15835 6406 476 0,'0'11'131'0,"5"-7"-37"0,2-1-37 16,-9 10-33-1,5-2-2-15,3 5-4 16,-8 10-8-16,5 3-5 0,-4 5-4 16,1-1-1-16,-5 5-4 15,4-3-18-15,-2-10-28 16,-2-4-61-16,0-12-125 16</inkml:trace>
  <inkml:trace contextRef="#ctx0" brushRef="#br0" timeOffset="5580.67">15731 6540 687 0,'2'11'79'0,"10"-14"-8"16,12-5-41-16,7-3-11 15,13-10-14-15,5-5-3 16,-1-7-6-16,-3 5-46 0,-8 13-34 31,-10 7-82-31,-5 11-246 16</inkml:trace>
  <inkml:trace contextRef="#ctx0" brushRef="#br0" timeOffset="7753">13569 5820 145 0,'3'-2'27'0,"-1"2"-31"16,-2-3 3-16,0 0-7 0,0 2 8 16,-3 1 13-16,2-1 21 15,2-1 6-15,-2 4 12 0,0-1 8 16,1-1-5-16,0 2 5 16,1-2-5-16,-2 3-2 15,1 4-8-15,-2 0-3 0,-1 3-5 16,1 2-6-16,0 7-2 15,1 6-5-15,-1 1-7 16,4 1-6 0,-1 1-6-16,1-1-3 15,-2-3-2-15,2-5-1 0,-4-10-15 16,-1-9-39-16,-1-4-43 16,-3-5-32-16,4-11-114 15</inkml:trace>
  <inkml:trace contextRef="#ctx0" brushRef="#br0" timeOffset="7972.92">13457 5927 444 0,'2'5'115'15,"1"0"-13"-15,0 1-38 0,5-2-12 16,5-2-17-16,8-4-19 0,7-1-7 15,4-4-7-15,1 0-2 16,-1-2-3-16,-9 2-20 16,-4 0-21-16,-3-1-41 15,-8-8-106-15</inkml:trace>
  <inkml:trace contextRef="#ctx0" brushRef="#br0" timeOffset="54401.17">2903 10157 466 0,'0'16'104'15,"0"-8"-18"-15,-3-3-38 16,-7 2-26-16,-4 2-8 0,-8 7-2 16,-1 6-7-16,0 4-2 15,3 4-1 1,2-1-1-16,8 3 0 16,9-4 2-16,5-10-2 15,9-9-4-15,5-5 1 0,6-4-2 16,2-10 2-16,7-9-1 15,-2-4 3-15,0-6-1 16,-2-4 0-16,-9 0 2 16,-7 7-1-16,-4-3 1 0,-5 4-1 15,-8 3 0-15,-8 7-2 16,1 0-10-16,-4 9-15 16,-2 4-7-16,-3 2-27 0,1 3-49 15,1 4-84-15</inkml:trace>
  <inkml:trace contextRef="#ctx0" brushRef="#br0" timeOffset="54839.73">3139 10337 313 0,'9'17'177'0,"0"4"-100"16,0-2 0-16,-9 6-36 0,-2 2-9 15,-8 4-14-15,-3-3-11 16,0 2-6-16,-6-15-2 15,4-12-1-15,5-6-33 0,-2-13-24 16,6-14-31 0,6-8-66-16</inkml:trace>
  <inkml:trace contextRef="#ctx0" brushRef="#br0" timeOffset="55225.61">3428 10126 428 0,'1'-4'50'15,"-2"-2"28"-15,-6 2-34 0,-6 4-2 16,-8 1-9-16,0 8-2 16,-5 8-7-16,6 6-1 15,4 3-2-15,4 9-1 0,5 2-5 16,10-6-8-16,11-10-6 16,9-11-3-1,11-8-2-15,6-9-13 16,5-13 3-16,2-3 3 15,-8-7 2-15,-7-1 5 0,-10 3-2 16,-8 5-8-16,-10 1-8 16,-8 4-12-16,-10 4-4 15,-7 3-5-15,-3 2-17 16,-5 3-50-16,0 4-155 0</inkml:trace>
  <inkml:trace contextRef="#ctx0" brushRef="#br0" timeOffset="55926.85">4837 10119 548 0,'-9'21'64'0,"-4"-8"-1"15,-1 1-39-15,0 3-12 0,0 3-2 16,3 3-1-16,6 4 1 15,5-4-3-15,9 0 4 16,5-8 0-16,10-9-12 16,6-12-1-16,5-13 1 0,1-8 0 15,-8-4 1-15,4-5-1 16,-9 5-1-16,-10 9-3 0,-6 5-3 16,-5-1-1-16,-4 8 2 15,-6 2-2-15,-5 1-4 16,-6 3-6-16,0 1-12 15,-1-1-26 1,4 1-31-16,1 1-58 16</inkml:trace>
  <inkml:trace contextRef="#ctx0" brushRef="#br0" timeOffset="56292.96">5166 10231 312 0,'3'16'199'0,"-1"0"-114"0,-6 2-11 16,-6 3-45-16,-3 4-8 0,-6-5-16 16,1 0-6-16,0-5-8 15,1-4-48-15,10-3-77 16,5-8-139-16</inkml:trace>
  <inkml:trace contextRef="#ctx0" brushRef="#br0" timeOffset="56528.08">5434 10066 475 0,'0'26'81'16,"-3"-1"10"-16,-4 2-51 15,-3 7-12-15,0 4-14 0,1-2-11 16,1-4-5-16,5-7-40 0,1-9-67 15,6-7-130-15</inkml:trace>
  <inkml:trace contextRef="#ctx0" brushRef="#br0" timeOffset="57336.96">6959 10119 553 0,'-6'6'93'16,"1"-4"-36"-16,-4 2-30 15,-11 4-11-15,-3-2-7 16,1 6-6-16,4 3-2 0,-3 1 1 15,5 9-1-15,5 2-1 16,2 2-13-16,5-1-3 16,10-3 3-16,8-6 2 15,10-7 2-15,9-8 5 16,11-9 3-16,-2-10 0 0,1-7 6 0,-9-3-1 16,-14 1-3-16,-5 1 1 15,-8-2-2-15,-4 2-1 16,-6 0-5-16,-4 3-12 15,-8 3 2 1,0 6 9-16,-2 3 6 16,-2 4 1-16,2 4-1 15,-4 3-20-15,4 3-37 0,2 0-75 0,3 2-172 16</inkml:trace>
  <inkml:trace contextRef="#ctx0" brushRef="#br0" timeOffset="57613.81">7209 10312 313 0,'0'25'244'0,"-1"3"-182"0,-4-5 7 16,-2-2-47-16,-5-1-18 16,-5-8-4-16,4-1-3 15,-1-9-37-15,2-8-51 0,6-6-56 16,6-4-166 0</inkml:trace>
  <inkml:trace contextRef="#ctx0" brushRef="#br0" timeOffset="57993.17">7310 10086 536 0,'0'14'120'31,"0"-10"-40"-31,5-4-32 0,8-2-35 16,11-7-9-16,4-1-2 15,-1 1-1-15,3 5 1 0,-4 3 0 16,-9 8 0-16,-8 6-4 16,-12 5-4-16,-9 3-8 15,-6 4 6-15,-4 0 6 16,0-2 2-16,2-3 2 15,5 1 2-15,4-4 15 0,10-9 7 16,1-3 0-16,5-1-8 0,10-1-9 16,11-6-6-16,9-4-3 15,1 0-1-15,4-3-14 16,-6-1-28-16,-7-2-37 0,-7 1-81 16</inkml:trace>
  <inkml:trace contextRef="#ctx0" brushRef="#br0" timeOffset="58987.03">2952 11154 562 0,'-7'12'91'31,"-2"-3"-17"-31,-5 1-34 0,-2 2-17 16,-4 1-9-16,-2 2-10 15,1 4-2-15,2 1 0 0,4 7-1 16,5 0 0-16,6-1-1 16,8-1-3-16,9-6-3 15,9-6-3-15,10-10 2 16,7-7 1-16,6-12 2 15,-1-8 2-15,-1-6 0 0,-6-3 1 16,-17 7 0-16,-12 7-1 0,-1 1-18 16,-4-1-15-16,-7 4-22 15,0 1-23-15,-2 4-16 16,-3 3-15-16</inkml:trace>
  <inkml:trace contextRef="#ctx0" brushRef="#br0" timeOffset="59596.93">2677 11137 516 0,'-5'18'146'16,"-2"0"-57"-16,0 2-36 15,-1 0-26-15,1 1-6 16,0 0-11-1,1 2-5-15,2 4-4 16,1-6-2-16,5-3-10 0,-1-6-33 16,3-4-36-16,1-2-66 15,6-2-190-15</inkml:trace>
  <inkml:trace contextRef="#ctx0" brushRef="#br0" timeOffset="59951.33">2759 11407 537 0,'4'17'125'15,"-2"-2"-38"-15,-4-1-26 0,-4 3-37 16,-8 2-11-16,-2-1-8 15,-1-2-4-15,2-5-2 0,-2-4-19 16,7-4-55-16,0-11-62 0,9-7-105 16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v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7.54515E-7" units="1/dev"/>
          <inkml:channelProperty channel="T" name="resolution" value="1" units="1/dev"/>
        </inkml:channelProperties>
      </inkml:inkSource>
      <inkml:timestamp xml:id="ts0" timeString="2021-10-28T22:17:37.35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1919 6138 143 0,'-2'-4'37'16,"-1"2"5"-16,-3-1-4 0,6 1 6 15,0 1 16-15,-4 2 4 0,1 0-6 16,-3 1 0-16,6 2-2 16,-1 0-7-16,-1 0-18 0,1 3-8 15,-3 1-7-15,4 3-2 16,-5-1-5-16,2 5-4 15,-1 1-3-15,1 3 0 16,-4 5 1-16,1 3 8 0,4 6 1 16,-3 3 1-16,0 7-1 15,4 3-4 1,0 4-3-16,-2 2-2 16,-2 3-2-16,0 11-1 15,3 4 1-15,-1-4 0 16,2-3-3-16,2 3 4 0,-1 4-4 0,3-3 3 15,-4 0-1-15,-3 8 0 0,-4 6 1 16,3-4-2 0,-2 1 1-16,2 2 0 15,-2-1 0-15,11-7 0 16,-8 4 0-16,9 0-1 16,2-1 1-16,0-5 1 15,4 3 0-15,-2 1 0 16,1-5 0-16,-2-4-1 0,-1 7 2 15,-4-5 4-15,2-3 3 0,-6-9 3 16,-4-2 1-16,-1-3-5 16,0-3-5-16,1-2 1 15,0-9-2 1,1-3-1-16,0-3 2 16,4 0-2-16,1-5 2 15,-2-6-1-15,4-4 1 16,2-6-1-16,-2-2-2 0,0-5-2 15,-1 0 1-15,0 0-1 0,3-2 1 16,-4-1 1-16,-1 0-2 16,0 1 1-16,0-1 0 15,0 0 1-15,4-1 0 16,1-1-2-16,2-2 2 16,3-1 0-16,0-2-1 0,3 0 2 15,2-1-2-15,4 1 0 16,-2 0 1-16,0-1-1 15,4 2 1-15,-4 1-2 0,4 1 1 16,0-2 3-16,0-2-3 16,5 2 1-16,4-1 0 15,-2 1 0 1,5 2 0-16,3 1 1 16,4 0-1-16,-1 1 0 15,-1 1 0-15,1 0 1 0,3 1-1 16,-1-1 0-16,1 1 0 15,-1-1 0-15,1 2 0 16,2-2 0-16,-1 2 0 16,-1 0 0-16,4 0 1 0,3 0-1 15,-1 3 1-15,-2-1 4 0,0 0 1 16,0 2 0-16,5 0 1 16,-2-1-3-16,6 1-2 15,-5 2-1-15,3-2 0 16,-1-1 0-16,9 1 1 15,-1-2-1-15,1-2 0 0,-2-2 2 16,4-4-1-16,4 0-1 0,-5-2-1 16,3 2 1-16,-1 0-1 15,6 1 0-15,-2 0 1 16,4 1 0-16,-6 2-2 16,3 0 2-16,-7 0-1 0,6 0 0 31,0 0-1-31,6 2 3 0,-2-1-3 15,7 2 1-15,-4-3 0 16,6 2 1-16,-6 0-2 16,2 0 1-16,4 0 0 15,7-1 2-15,0 2-2 16,-1 0 0-16,-2 1 0 0,0 2 0 16,-4 3 0-16,5 1 1 0,-7 0-1 15,5 1 1-15,4-2-1 16,-7-1-1-16,-2 0 0 15,5-1 2-15,9-2-1 16,-6 0 1-16,7 3-2 16,-8-4 2-16,-5 3-1 0,4-2-1 15,3 2 1 1,-6 0 0-16,-6 1 0 16,1 4 0-16,-3-2 1 15,-7 1-2-15,0-4 0 16,10-3 1-16,-1-1 0 15,-4-4 0-15,-7 2 0 0,-8-2 1 16,-8 2-1-16,-14-2-1 16,-2 1 2-16,-7 0-2 0,-12-1 1 15,-7 1-1-15,-1-1 0 16,-1 2 0-16,-9-1-1 16,8 2-1-16,-6-1 0 15,-1-1 0-15,-1 0 2 0,1-2-1 16,1-2 1-16,-3-1 0 0,5-3 1 31,-2-3-1-31,2 1 1 16,-3-1 0-16,1-3 0 15,0-6-1-15,-2-4 1 0,-3-4 0 0,0-5 0 16,-2-8 0-16,-2-6-1 16,3-5 1-16,1-7 0 15,0-11-1-15,-1-12 1 16,4 2 1-16,-6-4-2 15,2-5 1-15,2 3 0 0,2-4 0 16,-1-5 0-16,-1 4 0 16,2 7 0-16,-1-3 1 15,3 5-2-15,2 1 1 16,5 1 0-16,-2-4 0 16,2 15-1-16,4 0 1 0,-1-4-1 31,2 1 1-31,-3 6-2 0,2 0 2 15,-3-2 1-15,-4 0-2 16,-2 14 1-16,-2-2 0 16,0-1-1-16,-2-1 1 15,0 4 0-15,2 3 0 0,-1 2 1 16,2 4-3-16,1 6 1 16,0 7 0-16,0 4-1 15,1 12 2-15,-1 1 0 16,2-1 1-16,-2 3-2 0,1 1 1 15,1 2 1-15,-2 2-1 16,0 5 0-16,0 0 1 16,0 0-2-16,0 1 1 0,-2 0 0 15,1-1 0-15,-2-2 0 16,0 4 0-16,-3-2-1 16,1 0 1-16,-1 0 0 0,-5 2 0 15,-4-2 1-15,-3 2-1 16,-1-1 0-16,-6 1 0 15,0 0 0 1,-5-1 0-16,-2 1 0 16,-4-2 0-16,-5 1 0 0,-3 3 0 15,-1-2 0-15,-5 1 0 0,3-1 1 16,-7 1-2-16,-3 1 2 16,-6-1-1-16,-3 3 0 0,-4 0-1 15,-3-3 2 1,-3 2-2-16,-5 0 2 15,2 0-1-15,-2-1 0 0,-9 4 1 16,5-3-2-16,-4 3 1 16,-2 0 0-16,-4 3 0 15,0-2 1-15,-2 4-1 16,-1-2 0-16,0 3 1 16,-5-2-2-1,10 6 1-15,-7 0 0 0,-5 2 0 16,6 0 1-16,-4 0-1 15,-1 1-1-15,1-1 1 16,-5-3 1-16,2-3-1 16,3-2 0-16,2-2 0 15,4-3 0-15,-7 1 1 0,2 0-1 16,1-1 0-16,-1 0-1 0,3-1 2 16,0-2-2-16,-2 2 2 15,1-2-1-15,-2 1-1 16,1 0 1-16,4 3 0 15,-5 1 1-15,1 0-1 16,3 1-1-16,1 0 1 0,2-2 0 16,4-1 0-16,2-2 0 0,1-3 1 15,6-4-1-15,-4 2-1 16,7 0 1-16,7-1 1 16,6 2-2-16,-2 0 2 15,6 0-1-15,0 3 1 0,3 3-1 16,9 1 0-16,3 2 0 15,7 1 0 1,4 1 0-16,7-4 0 16,9-2 0-16,4-2-1 15,5-1 1-15,5-1-2 16,5 0-2-16,1-1-21 0,1 1-1 16,12-5 0-16,3 3-6 15,3 0-2-15,-4 2 18 16,-2 2 15-16,-3 1 2 0,-4 1 1 15,1-1 0-15,-5 2 4 0,2-1 4 16,-1 1-8-16,-3-2-3 16,3-2-13-16,-1-4-60 15,9-11-135-15</inkml:trace>
  <inkml:trace contextRef="#ctx0" brushRef="#br0" timeOffset="2440.6">7742 10497 142 0,'-5'4'109'16,"2"-1"-52"-16,-3-2 6 16,2 2-13-16,1-1-7 15,0-2-9-15,2 1-8 0,-1-1-5 16,1 0-7-16,2 0-6 0,-1-1-4 15,2-1 1-15,3-1 3 16,4-4-2-16,1-1-4 16,3-3-1-16,2-2-1 15,2-3 0-15,3 1 0 16,-1-1 1-16,1 0-1 0,5-2 1 16,-1 1-1-16,3-1 0 0,2-2 1 15,4 5 0-15,-1-4-1 16,5-1 1-16,1 0 0 15,4-4-1-15,2-3 1 16,7 0-1-16,-2-4 2 16,10-1-2-1,10-5 1-15,-1 0-1 16,2-1 1-16,7-3-1 0,0 0 1 16,-3 4 6-16,-2 0 7 15,15-4-3-15,-2-6-5 16,5-4-1-16,5-6 0 15,-4 4 1-15,-9-3 0 0,9-6-2 16,2-3-2-16,-6-4-1 16,4 8 0-16,-4-5-2 0,-7-7 2 15,2 4-1-15,8 4 0 16,-2 1-1-16,-4 1 2 16,3 6-1-16,-13 8 0 15,-9 10-5-15,7 4-27 16,-1 2-35-1,-12 3-53-15,-10 2-190 0</inkml:trace>
  <inkml:trace contextRef="#ctx0" brushRef="#br0" timeOffset="3791.17">7587 8789 201 0,'-6'-3'41'0,"6"-2"3"0,-4 0-13 16,0-2-12 0,1 3-6-16,1 0 8 15,-4 2 16-15,2 1 21 16,-1 3 5-16,3 1-1 15,-1 1-7-15,0 3-19 0,0 2-7 16,3 2-7-16,0 4-7 16,4 2-1-16,2 2-7 15,1 1-4-15,2 3-2 0,3 2-1 16,2 3 1-16,0-4-1 16,3 2-1-16,3-1 2 15,4-2-1-15,-1-2 1 16,-1 2 1-16,10-4 2 15,-1 0-3-15,3-2 1 0,0 0-1 16,5-4 0-16,-2 1 0 0,4-4-1 16,2 0 0-16,0-3 0 15,2 3-1-15,-3-4 2 16,4-2-2-16,-2-3 1 0,-2 1-1 16,7-5 2-16,3-3-2 15,-2-3 1-15,2 0-1 16,-2-7 1-1,0 0 0-15,-3 2-1 16,0-6 1-16,-4 2 0 16,0-3-1-16,-3 1 1 15,0-2 0-15,5-4-1 0,-1 1 0 16,1-3 0-16,0 0 0 16,-1 0 1-16,2 2-1 15,5 1 1-15,-2 0 0 0,1 1 1 16,2 2 0-16,-3 2-2 15,1 4 1-15,7-1 1 0,4 1-1 16,-1-1 0-16,7 1 1 16,-7-1-1-16,1-1 0 15,-4 1 0-15,0-4-1 0,-6 1 1 32,6-1 0-32,2 1 0 15,-2-2 1-15,1 0-1 16,0 3-1-16,4-1 2 0,-5 0-1 15,-2 2 0-15,-1 2 0 16,2-1 0-16,8-1 0 16,2-3 1-16,0 3-2 15,-4 1 2-15,-3 5 0 0,-7 3-1 16,-3 3 0-16,-4 5-9 0,-6 1-47 16,-6 3-30-16,0 0-59 15,-7 2-96-15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v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7.54515E-7" units="1/dev"/>
          <inkml:channelProperty channel="T" name="resolution" value="1" units="1/dev"/>
        </inkml:channelProperties>
      </inkml:inkSource>
      <inkml:timestamp xml:id="ts0" timeString="2021-10-28T22:18:30.59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5073 10603 146 0,'-8'21'280'0,"5"2"-160"0,6-5-29 16,2 2-25-16,4 0-28 16,9 2-8-16,0 2-6 15,8 1-3 1,6 3-10-16,-2-1-1 0,5-3-6 15,-3 0-2-15,-2-3-1 0,-8-1-1 16,-5-4-5-16,-7-4-35 16,-5-2-21-16,-2-8-52 15,-3-4-102-15</inkml:trace>
  <inkml:trace contextRef="#ctx0" brushRef="#br0" timeOffset="253.47">5431 10450 185 0,'-7'8'275'0,"4"1"-159"0,-6 8-35 0,-8 13-34 15,-9 8-20-15,-11 19-11 16,-15 14-12-16,-10 16-3 15,-2 13 0-15,-6-7-2 16,4-2-16-16,13-12-9 16,13-20-13-16,18-22-21 0,13-26-22 15,13-20-66-15,19-20-114 16</inkml:trace>
  <inkml:trace contextRef="#ctx0" brushRef="#br0" timeOffset="1202.48">11767 10595 245 0,'2'14'192'0,"1"0"-73"0,2-1-34 16,5 6-21-16,0 3-20 0,2 3-9 15,3 1-4-15,2 6-12 16,1 9-7-16,-9-3-7 16,1 3-5-16,-5-4 1 15,-5-8-3-15,-2-9-20 0,-3-10-35 16,-2-8-30-16,0-12-82 15,12-12-44-15</inkml:trace>
  <inkml:trace contextRef="#ctx0" brushRef="#br0" timeOffset="1487.53">12318 10421 383 0,'0'3'97'0,"1"-5"-23"0,-2 4-22 16,-6 4-17-16,-7 7-14 15,-15 23 1-15,-15 13 0 16,-17 19-9-16,-9 27-9 16,-26 27 0-16,-18 6-3 0,16-6 0 15,11-2 0-15,5-16-1 16,15-6-3-16,14-23-15 0,7-22-22 15,16-25-32-15,24-21-64 16,25-32-77-16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v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7.54515E-7" units="1/dev"/>
          <inkml:channelProperty channel="T" name="resolution" value="1" units="1/dev"/>
        </inkml:channelProperties>
      </inkml:inkSource>
      <inkml:timestamp xml:id="ts0" timeString="2021-10-26T22:11:34.697"/>
    </inkml:context>
    <inkml:brush xml:id="br0">
      <inkml:brushProperty name="width" value="0.05292" units="cm"/>
      <inkml:brushProperty name="height" value="0.05292" units="cm"/>
      <inkml:brushProperty name="color" value="#7030A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16999 10854 441 0,'10'4'85'0,"-4"-15"-43"16,2-15-16-16,6-11-7 15,-3-16-8-15,0-5-10 0,-5-2 0 16,1-6-2-16,-2-3-5 16,0 12-48-16,1 11-38 15,-4 10-17-15,4 8-138 0</inkml:trace>
  <inkml:trace contextRef="#ctx0" brushRef="#br0" timeOffset="478.46">16862 10506 408 0,'0'-2'42'16,"-1"-5"19"-16,5-4-12 15,-1-1-11-15,7-6-8 16,3-8-3 0,9-5-3-16,3-8-5 15,3-1 0-15,5-4-1 16,2 2-1-16,2-2-2 0,-2-2-2 16,-3 6 1-16,-4 6-8 15,-3 10-3-15,-1 7-1 16,-5 8-1-16,1 11-4 15,-4 7-3-15,-2 14 6 0,-2 10-2 16,2 12-1-16,-2 10-2 16,-2 11-6-16,1 2-2 0,-1-6-2 15,-1-6-12-15,1-6-12 16,-7-10-36-16,-1-11-59 16,-1-14-80-16</inkml:trace>
  <inkml:trace contextRef="#ctx0" brushRef="#br0" timeOffset="1619.24">17525 8824 205 0,'2'-5'62'15,"-1"0"49"-15,0 1-52 0,-1-2-14 16,-2 0-7-16,-5-3-14 16,-3 1-5-16,-3 1-2 15,-8-2-4-15,-2-1 0 16,-1-3-4-16,9 3-3 0,-14-2-3 15,1 2 0-15,3 3 0 16,-5 4-3 0,-4 3 0-16,-2 5 2 15,3 5-2-15,-8 2-1 16,6-1-3-16,-2 2 0 16,2-1 3-16,1-4 1 15,3 0 2-15,6-1-1 0,-3 5 1 16,6 6 13-16,1 0 12 15,3 3 1-15,6 6 1 0,3 4 0 16,8 3-3-16,-1 6-3 16,3 2-9-16,6 2-1 15,5 4-5-15,9 3-4 0,8-3-3 16,10-8-1-16,7-14-3 16,13-18-5-16,10-20 4 15,11-22 3 1,13-19 0-16,-8-20 1 15,-7 0 2-15,-8-3-1 16,-17 3-3-16,-20 10 1 0,-14 6-2 16,-10 8 1-16,-16 3-18 15,-8 3-15-15,-17 7-6 16,-8 13-2-16,-8 18-7 16,-13 10-27-16,4 16-26 0,-5 13-11 15,-2 10-99-15</inkml:trace>
  <inkml:trace contextRef="#ctx0" brushRef="#br0" timeOffset="19196.29">398 10024 342 0,'-6'-16'91'0,"2"9"-25"0,6 6 20 16,-4 1-57-16,-1 0-23 15,2-2 13 1,-6 6 2-16,4 1-4 16,-4 8 2-16,4 7 0 15,7 11-1-15,5 11-6 16,9 12-8-16,9 5-4 0,5 6-1 15,3-1-1-15,-16-5 1 16,-6-20 1-16,0-8-6 16,-11-7-41-16,-7-9-56 0,-8-9-99 15</inkml:trace>
  <inkml:trace contextRef="#ctx0" brushRef="#br0" timeOffset="19513.07">274 10191 600 0,'19'-6'254'0,"7"-3"-231"16,10 3-8-16,9-1-5 15,11 3-5-15,-8 1-4 16,9 2-1-16,0 6 1 16,-11-2-4-16,-13 3-25 0,-16-1-25 15,-12 0-43-15,-12 0-116 16</inkml:trace>
  <inkml:trace contextRef="#ctx0" brushRef="#br1" timeOffset="23190.71">271 9308 563 0,'7'-3'85'16,"1"1"-38"-16,8 2-18 0,10 3-8 0,6 3-2 16,8 3-9-16,2-4-2 15,8 1-5-15,-14-4-2 16,9-3-2-16,-5-2-2 0,-3 4-33 15,-7-1-28-15,-13-3-49 16,-14 1-74-16</inkml:trace>
  <inkml:trace contextRef="#ctx0" brushRef="#br1" timeOffset="23622.65">380 8768 416 0,'8'-7'73'0,"6"-3"-2"16,3 2-9-16,3 0-31 16,10 3-13-16,6 0-7 15,-7 3-7-15,15 2-3 16,0 0-2-16,-13 2-2 0,-12-2-19 0,-13 3-52 16,-7 0-69-16,-6-1-166 15</inkml:trace>
  <inkml:trace contextRef="#ctx0" brushRef="#br1" timeOffset="24177.03">315 7952 244 0,'-3'-4'45'0,"1"3"11"0,4 1 31 15,-1-3-25-15,6 0-20 16,6-2-4-16,16 1-3 0,3-1-9 16,6 2-4-16,4-2-6 15,-10 3-8-15,12 3-6 16,4 3-4-16,2 4 2 0,-8-1-26 15,-6 1-45-15,-10 3-55 16,-12-3-148-16</inkml:trace>
  <inkml:trace contextRef="#ctx0" brushRef="#br1" timeOffset="56419.43">13003 6147 106 0,'-7'3'51'16,"-3"2"3"-16,1-2 0 15,2 3 17-15,1-2 12 16,3 1-3-16,-1-2 5 16,4-1-14-16,-2 1-15 15,2-1-9 1,0 2-6-16,2-3-5 16,6 2-16-16,13-4-13 15,7-4 0-15,9-4-6 0,4-2 0 16,3-4-2-16,-4 2-26 15,-13 1-42-15,-6 6-43 16,-7 4-137-16</inkml:trace>
  <inkml:trace contextRef="#ctx0" brushRef="#br1" timeOffset="57083.68">13576 5689 514 0,'-2'20'87'0,"0"-2"0"16,4 14-28-16,1 12-12 0,-1 14-7 15,8 6-8-15,-1 4-9 16,-1 3-11-16,0 13-9 15,0-8-2 1,1-13-1-16,1-13-10 16,0-14-21-16,1-11-24 15,-1-14-41-15,1-9-108 16</inkml:trace>
  <inkml:trace contextRef="#ctx0" brushRef="#br1" timeOffset="64445.9">8057 7749 126 0,'0'-7'9'0,"-1"-2"-8"16,4-1 25-16,-5-4 38 16,2 1 15-16,0 3-22 15,1 4 0-15,-3 1 0 0,0 3-13 16,2 2-13-16,-6-2-8 15,-5 1-7-15,2 2-5 16,2 4 5-16,-6 0 6 0,2 3-3 16,4 5-8-16,3 1-2 15,4 4 4-15,8 4-3 0,3 0-5 16,10-5-3-16,2-9 0 16,4-9-3-16,0-11-3 15,-2-11-6-15,-4-13 3 16,3-4 2-16,-10 2-6 15,-9 3-11 1,-3 9-9-16,-8 9-8 16,-6 6-39-16,-8 7-34 0,0 5-85 15</inkml:trace>
  <inkml:trace contextRef="#ctx0" brushRef="#br1" timeOffset="65313.59">8163 11217 436 0,'-4'7'72'0,"-14"6"-14"0,-7 2-18 15,-4 8-25-15,-6 3-10 16,7 6-3-16,11 4 1 16,14 2 6-16,4-1 15 0,8-1-4 15,8-5-9-15,6-8-4 16,6-11-3-16,7-14-4 0,0-11 1 16,4-15-1-16,-3-6 2 15,-7-7-2-15,-9-3 0 16,-10 10-1-16,-9 7-15 15,-8 2-17-15,-7 5-17 0,-7 1-20 16,0 1-18-16,-4 5-15 0,-4 2-124 16</inkml:trace>
  <inkml:trace contextRef="#ctx0" brushRef="#br1" timeOffset="68095.45">11428 8061 276 0,'4'2'52'0,"-5"-5"-7"0,3-1-14 16,0-2-10-16,1 1-6 15,1 0 2-15,-1 1-4 16,2-2 1-16,0 2 0 16,2 0-6-16,0-1-5 15,1 3-3-15,-2 0 1 16,1 2-2-1,0 3-3-15,1 2-6 16,1 6 0-16,-1 3 2 0,-2 3 0 16,-3 1-1-16,-3 2 7 15,-5-1-2-15,-2 3-17 16,-3-3-16-16,-2-3-53 16</inkml:trace>
  <inkml:trace contextRef="#ctx0" brushRef="#br1" timeOffset="68365.06">11567 8362 455 0,'7'16'52'0,"-7"-12"-45"0,-1-8-11 15,-6-7-82-15</inkml:trace>
  <inkml:trace contextRef="#ctx0" brushRef="#br1" timeOffset="69104.52">11620 9894 403 0,'11'2'64'16,"-4"-5"-14"-16,-6-9-20 0,3 0-20 15,8 1-9-15,-4 1 1 16,4 1-1-16,3-1 0 16,-1 6-1-16,0-1 0 15,-2 4 1-15,-4 4-1 16,4 5 0-1,-9 2 0-15,-1 1 0 16,0 5 1-16,-7 6 0 16,-5 6 1-16,-1-1-1 0,-3 5-1 15,-3 0 0-15,3-3-5 16,1-10-40-16,2-7-25 16,0-7-17-16,8-8-98 15</inkml:trace>
  <inkml:trace contextRef="#ctx0" brushRef="#br1" timeOffset="69352.27">11740 10252 572 0,'-5'14'35'0,"0"-17"-14"16,3-3-26-16,-2-3-39 16,0-6-117-16</inkml:trace>
  <inkml:trace contextRef="#ctx0" brushRef="#br1" timeOffset="78537.55">8218 11142 300 0,'10'13'90'0,"-1"-4"-39"15,-6-2-17-15,-1 5-8 16,-7 1-17-16,0 2-6 15,-5 3-2-15,2 2 1 16,1-2-2-16,-2-5 1 0,1-2-1 16,-2-5-7-16,3-6-16 15,0-5-5-15,2-2 2 0,7-5 2 32,6-4 12-32,4 3 11 15,-3 1 3-15,6 7 3 0,-5 3 10 16,-4 7 1-16,-2 7-7 15,-7 8-4-15,-7 5 2 16,-4 5-3-16,-6 5-2 0,-4-9 0 16,-1-1 5-16,4-13-7 15,1-7-1-15,4-3 1 16,0-3-1-16,7 1-2 16,9-1-2-16,-2 1 8 0,11 2-5 15,2-3-1-15,9-2 2 16,4-4 3-16,5-6 6 15,1-4-3-15,-3-4-3 0,-6-2-3 16,-2-3 1-16,-6 0-1 16,-10-1 0-16,1 3 1 0,-4 4-2 15,-7 12-2-15,-6 11-1 16,-7 12 5-16,-10 16-1 16,-2 9-3-16,3 6-9 15,2-4 5 1,1 0-12-16,7-4 1 15,3-7 18-15,6-9 3 16,-1-7 0-16,8-8 0 0,3-12-9 16,5-10 1-16,8-16 18 15,14-14-5-15,1-15-3 16,5-6 0-16,3 0 4 16,3 4 6-16,-2 10-2 0,-7 14 5 15,-6 20 3-15,-6 18-7 0,-7 13-9 16,-11 10-1-16,-8 12 2 15,-7 7-2-15,-4 1-2 16,-2-5 0-16,1 3 0 16,-5-5-2-16,1-8 0 15,0-6-3-15,4-11-10 0,7-5-13 16,1-12-6-16,11-10 5 0,6-12-3 16,6-6-9-16,6-2 17 15,3 4 11-15,5 7 3 16,-5 6 9-16,1 4 1 15,-8 2-20-15,-1 3-71 16</inkml:trace>
  <inkml:trace contextRef="#ctx0" brushRef="#br1" timeOffset="79473.03">8547 10914 135 0,'0'4'94'0,"5"-1"-53"0,-5 3 6 15,2 5-12-15,1 3-7 16,4 5-6-16,2 7-9 0,-2 8-1 15,5 2 7-15,2 4-2 16,-1-2-8-16,-1-5-4 16,-5-10-4-16,-3-10-1 0,-4-7-8 31,0-8-57-31,-5-6-36 16,2-4-65-16</inkml:trace>
  <inkml:trace contextRef="#ctx0" brushRef="#br1" timeOffset="79733.82">8554 10821 234 0,'3'11'78'16,"-6"2"-19"-16,-1 1-17 0,-3 4-21 16,-1 5-14-16,0-1-5 15,1 3-2-15,-2-2-35 16,0-4-57-16,5-3-41 16</inkml:trace>
  <inkml:trace contextRef="#ctx0" brushRef="#br1" timeOffset="80257.19">8522 11326 327 0,'0'11'63'0,"5"-4"-4"16,-2-2-6-16,1-3-14 16,2-3-14-16,1-8-16 31,6-6-5-31,9-19-3 16,10-11-2-16,10-13-7 0,5-8-41 15,-1 5-17-15,-4 11-39 16,-15 16 7-16</inkml:trace>
  <inkml:trace contextRef="#ctx0" brushRef="#br1" timeOffset="90127.4">8129 7490 335 0,'3'8'61'0,"1"5"-19"0,1 1-9 0,-3 0-9 16,-3 3-7-16,1 4-2 16,-4-1-2-16,-5-2-5 15,3 4-4-15,-3-9-2 16,-2-2-2-16,-2-3 0 15,3-1-2-15,-2 1-7 0,-2 1-17 16,5 4 0 0,-1-2 10-16,3 2 13 15,1-5 5-15,5-1 2 16,1-5 24-16,3-2 13 16,5-8-23-16,5-11 1 15,1-2 5-15,0-2-5 0,3 1-11 16,3-1-5-16,-4-1-3 15,-4-1 0-15,-2 2 0 0,-10 20-1 16,-3 7 0-16,0 3-2 16,-1 17-14-16,-13 10-18 15,2 4-6-15,-2-2-20 16,1 1 2-16,-3-4 21 0,4-10 32 16,5-6 7-16,0-6 0 15,5-9 6-15,5-1 8 0,2-9 22 31,1-12-1-31,6-4-6 16,5-5-5-16,5-4-12 0,1-5-7 16,2 0-4-16,1 5-1 15,-9 6 0-15,-5 16 0 16,-2 12 0-16,-3 3 3 16,-3 11-3-16,-3 17-2 0,-2 2 1 15,-2-1-1-15,-10 2-3 16,8 0 3-16,-8-7-1 15,1-9 1-15,4-2-4 16,-3-7-3-16,4-5-3 0,3-5 0 16,6-2-6-16,2-6 4 15,4-10 8-15,6-2 5 0,2-2 1 16,2-11 11-16,-1-3 7 16,1 8 4-16,-2 8 2 15,-5 9-4-15,-1 10 4 16,-2 9-15-16,-4 6-8 0,-2 12-3 15,-2 6 1-15,-4-3-4 16,-1-2-10 0,-1-6 6-16,4-5 6 15,-3-6 2-15,-1-9-1 16,3-3 0-16,1-5 1 16,4-5 2-16,1-4 0 0,6-1-1 15,0 0 0-15,3-4-1 16,2-3 2-16,6-6-1 15,-5-1 3-15,-4 6 2 0,1 12 3 16,-4 8 7-16,-7 7 9 16,4 1-19-1,-9 14-6-15,-3 11 1 0,-2 5 0 16,-3 0-2-16,0-1 0 16,-2-4-25-16,4-6-21 15,2-5-33-15,4-4-52 16</inkml:trace>
  <inkml:trace contextRef="#ctx0" brushRef="#br1" timeOffset="91076.48">8390 7444 365 0,'4'1'87'0,"-1"-1"-15"16,-1 3-33-16,3 2-18 16,-3-1-3-16,3 6 8 15,0 1 4-15,2 2-2 16,2 3-5-16,1 6-2 15,6 2-1-15,-4 4-10 0,8-1-6 16,-9-1-4-16,-1-5-2 16,-3-8-33-16,-7-7-55 15,0-7-109-15</inkml:trace>
  <inkml:trace contextRef="#ctx0" brushRef="#br1" timeOffset="91514.84">8419 7409 308 0,'7'5'151'0,"-5"0"-96"15,-1 0-4-15,0 4-27 0,2 5-9 16,-7-2-4-16,5 5-5 16,-3 0-5-16,2-1-1 15,-5-4-3-15,3 1-23 16,1-1-45-16,1-4-60 15</inkml:trace>
  <inkml:trace contextRef="#ctx0" brushRef="#br1" timeOffset="92163.7">8436 7788 320 0,'0'1'140'15,"3"1"-30"-15,4-2-32 16,-2-7-24-16,4-4-15 0,4-5-11 16,2-12-15-16,2-5-11 15,5-5-1 1,-2 5-9-16,-4 5-16 15,1 4-18-15,0 8-36 16,-7 2-85-16,4 4-191 16</inkml:trace>
  <inkml:trace contextRef="#ctx0" brushRef="#br1" timeOffset="92718.33">8436 7437 277 0,'2'2'86'0,"-2"-3"-40"16,0 2-14-16,-7-5-22 15,4 6-8-15,1-1 0 16,-1 3 0-16,-2 1 14 0,6 5 26 15,1 1 7-15,-5-1-10 16,3 8-7-16,1 4-10 0,-2 1-13 16,-4 1-6-16,3 4-3 15,-2-6 0-15,0-2-8 16,0-7-28-16,2-3-35 16,-1-7-66-16</inkml:trace>
  <inkml:trace contextRef="#ctx0" brushRef="#br1" timeOffset="108523">13962 6335 363 0,'0'17'52'0,"-3"-6"-16"16,-1 2-10-16,-5-5-13 15,2-4-10-15,-1-4-4 16,1-4 0-16,1-3-1 16,4-1 3-16,0-3 1 0,2 1 0 15,3 1 1-15,-1 3 0 0,0 0 2 16,4 1-3-16,-2-1-2 15,3 3 0-15,-4 1-1 16,2 1-1-16,-1 1 0 16,-1 2 3-16,2 5 0 0,-5-3 3 15,0 5 7-15,-2 6 1 16,2 1-2 0,-10-3-7-16,2-2-3 15,-1-3 0-15,-1-5-5 16,2-4-33-16,0-6-33 15,1 0-48-15</inkml:trace>
  <inkml:trace contextRef="#ctx0" brushRef="#br1" timeOffset="109393.48">14137 5747 349 0,'-1'-2'95'0,"3"-1"-3"16,2 5-17-16,-1 4-20 31,0 4-25-31,-6 10-8 0,2 8-1 16,1 4-2-16,0-1 1 15,4 2 4-15,0-3-4 0,1-2-4 16,2-3-6-16,0-3 2 16,1-2-3-16,-1 0-4 15,1-4-3-15,4-3-1 16,-1 0 0-16,3-2-2 0,3-5 0 15,1-9-1-15,5-6 0 16,3-5 2-16,4 1 0 16,-5 6 3-16,-2 9-3 0,-4 6 1 15,-7 9-2-15,-17 22-2 16,-24 14 1-16,-7 2-1 16,-7-4-20-16,0-8-11 15,3-19-7 1,1-10-6-16,7-9-29 15,0-19-69-15,16-6-226 0</inkml:trace>
  <inkml:trace contextRef="#ctx0" brushRef="#br1" timeOffset="109826.31">14164 5754 675 0,'5'16'101'0,"0"-7"-33"0,0-8-23 15,2-3-25-15,6-7-15 0,4-13-6 16,3-6-9-16,6-4-30 16,7-2-25-16,-5 4-29 15,1 10-61-15,-1 1-154 16</inkml:trace>
  <inkml:trace contextRef="#ctx0" brushRef="#br1" timeOffset="123100.83">12987 7762 275 0,'3'0'94'0,"-3"-2"-27"15,-3 2-3-15,2-1-9 16,2 4 2-16,-2 7 2 0,-1 7-22 15,4 11-15-15,-2 11-11 16,4 10-4-16,0 9-5 16,2 10-1-16,0-2-3 15,-2-6-10-15,-1-6-22 0,3-14-31 32,-5-12-73-32,7-10-234 15</inkml:trace>
  <inkml:trace contextRef="#ctx0" brushRef="#br1" timeOffset="123763.26">12986 9338 128 0,'3'-17'192'0,"-1"2"-93"16,-4 2-24-16,-1 6-30 15,3 5-13-15,-2 1-4 16,-3 1-2-16,2 10 8 0,-1 10-10 16,1 16-2-16,8 8-5 15,-7 15-6-15,7 8-4 16,2 8-4-16,-1 3-1 0,4-6-2 16,-4-14 1-16,1-14-14 15,-9-22-36-15,1-16-79 0,7-19-220 16</inkml:trace>
  <inkml:trace contextRef="#ctx0" brushRef="#br1" timeOffset="158983.26">16531 5042 273 0,'1'-5'104'16,"3"2"-31"-16,-3 1 1 0,0 0-2 16,0 4 0-16,3 0-21 15,1 6-17-15,-5 8-15 16,0 7-10-16,0 2-3 16,0 0-4-16,0 1-1 15,2-1 0-15,1-3-1 16,0-5 1-1,2-6-4-15,0-6-5 16,4-13-8-16,5-11 9 0,-4-3 1 16,1-1 0-16,-7 2 3 15,0 8-1-15,-8 6 2 16,2 2 2-16,0 2-1 16,-5 1 2-16,3 1-1 15,-4 5 1-15,5 0 0 0,-4 4 1 16,7 1 0-16,8 2 1 0,3 2-1 15,16-3-1-15,0-1 0 16,5-8-1-16,2-3 1 16,0-4-1-16,-8-1-1 0,-9-1 1 15,-5-7-4-15,-9-6 1 16,-8-9-25-16,-8-5-66 0,-5 1-95 16</inkml:trace>
  <inkml:trace contextRef="#ctx0" brushRef="#br1" timeOffset="159999.79">16970 5195 125 0,'3'2'57'15,"0"-4"-15"-15,1 1 24 0,-2-2-6 31,3 2-10-31,-3-2-15 16,-1-2-9-16,-1 0 3 16,-4-2 7-16,0 1 0 0,-3-1-8 15,-4 4 14-15,-6 3-5 16,-2 9-18-16,-3 2-11 16,4 7-5-16,1 4-1 15,8 2 0-15,7 1-1 0,7 0 2 16,9-2-2-16,17-10-3 15,-1-7 0-15,5-7 2 16,2-3 0-16,-5-5 0 0,-10-2 0 16,-6-3-3-16,-11-1-2 15,-4-2 2-15,-7 0-19 16,-6 0-12-16,-3 1-18 0,-10 2-22 16,-3 5-28-16,-1 4-73 15</inkml:trace>
  <inkml:trace contextRef="#ctx0" brushRef="#br1" timeOffset="161704.41">17567 4903 203 0,'-4'-8'127'0,"3"1"-46"16,-2 1-19-16,1 3 3 16,-4 2-8-16,7 2 5 15,-2 3-4-15,1 8-24 16,2 8-10-16,-5 10-7 15,2 10-7-15,3 2-5 16,1 3-5-16,2-7 0 0,-3-12-2 0,2-9-26 16,-5-13-28-16,-5-4-63 15,-5-8-73-15</inkml:trace>
  <inkml:trace contextRef="#ctx0" brushRef="#br1" timeOffset="161889.28">17351 5032 400 0,'14'18'339'15,"13"-18"-284"-15,-4-6 15 16,9-3-42-16,6-1-19 0,-3-5-6 16,3 2-2-16,-4 7-17 15,-3 6-31-15,-10 9-26 0,-3 3-51 16,-9 0-130-16</inkml:trace>
  <inkml:trace contextRef="#ctx0" brushRef="#br1" timeOffset="162574.78">17929 4913 468 0,'0'7'100'16,"0"-6"-21"-16,-2 4-27 0,-3 8-22 15,-2 6-14-15,3 2-9 16,2 4-3-16,-1 3-3 16,8-3 1-16,7-4-2 15,8-9-5-15,2-7 4 0,4-7 0 16,-3-6 1-16,-3-2-1 0,-4-3 0 15,-5 1 1-15,-4 2 0 16,-3 3 0-16,-3 4-1 16,-4 3-1-16,-2 5 3 15,-4 9-3-15,-2 5-9 16,7 5-2 0,2-3 8-16,7-1 5 15,9-6 1-15,8-5-3 16,5-8 1-16,4-7 0 0,-1-9 0 15,-3-7 0-15,-5-4-1 16,-8-5-31-16,-4-2-29 16,-7-4-12-16,-2 1-37 15,3 5-28-15</inkml:trace>
  <inkml:trace contextRef="#ctx0" brushRef="#br1" timeOffset="163038.44">18325 5191 425 0,'1'8'140'0,"-4"-10"-66"16,3 2-21-16,-2 3-5 0,-3 8-23 15,-3 10-17-15,-1 6-6 16,2 1-1-16,2 3-11 15,0-5-40-15,5-5-58 16,6-11-97-16</inkml:trace>
  <inkml:trace contextRef="#ctx0" brushRef="#br1" timeOffset="163924.19">18530 4905 415 0,'0'1'106'0,"0"-1"-17"16,3 0-24-16,-2 5-18 15,2-1-7-15,0 4-8 16,4 4-10-16,0 8-8 16,4 2-5-16,2 4-7 15,1 4-1 1,0-2-1-16,-2-1-1 15,2-8-13-15,-3-7-22 16,-3-7-28-16,-2-8-62 0,-2-7-97 16</inkml:trace>
  <inkml:trace contextRef="#ctx0" brushRef="#br1" timeOffset="164124.66">18693 4854 472 0,'-14'18'128'16,"-4"3"-66"-16,-6-3-11 16,-3 8-33-16,-2 13-13 0,-3-1-3 15,5 1-2-15,6-4-8 16,10-9-7-16,9-11-14 0,6-12-32 16,13-9-54-16,4-11-27 15</inkml:trace>
  <inkml:trace contextRef="#ctx0" brushRef="#br1" timeOffset="164478.47">18777 5114 547 0,'1'21'92'16,"-2"-10"-19"-16,-4 7-22 16,1 2-28-16,0 6-12 15,-2-4-8-15,0 3-5 16,4-4-27-16,1-6-38 0,3-8-75 16,12-8-164-16</inkml:trace>
  <inkml:trace contextRef="#ctx0" brushRef="#br1" timeOffset="165041.51">19092 4835 314 0,'-7'22'228'16,"0"4"-153"-16,1 2-6 16,-2 6-38-16,2 9-23 0,0-3-6 15,1 0-2-15,3-5-5 16,4-4-19-16,-3-13-18 0,0-8-32 15,8-10-57-15,-4-3-122 16</inkml:trace>
  <inkml:trace contextRef="#ctx0" brushRef="#br1" timeOffset="165257.31">18972 4964 523 0,'3'15'154'0,"8"-18"-84"0,2-4-3 15,7 0-43-15,2 1-15 16,7-2-6-16,4-1-2 0,0 5-12 16,-4 5-35-16,-9 4-29 15,1 0-54-15,-6-2-116 16</inkml:trace>
  <inkml:trace contextRef="#ctx0" brushRef="#br1" timeOffset="166181.13">19440 4923 488 0,'-2'8'119'0,"1"-11"-39"0,2 3-26 15,-3 3-15-15,0 2-13 16,-2 11-15-16,-2 8-6 16,1 7-4-16,2 5 0 15,6-1 0-15,5-5 0 0,3-10-1 16,4-10-7-16,1-7-5 16,5-9-7-16,-5-5-2 0,0-5 0 15,0 0 4-15,-4-1 7 16,-7 4 6-16,-5 5 2 15,-5 7 1-15,-12 6 1 16,2 5 2-16,2 3-2 0,6-4 0 16,2-1 1-16,6 0 2 15,8 2 0 1,8-1 19-16,8-3-4 16,5-3-3-16,1-8-4 15,0 0-6-15,-4-7-5 16,-6-2-1-16,-6-5-1 15,1-2-19-15,-12-7-15 0,0-1-14 16,-7 0-21-16,2 2-30 16,-3 3-59-16</inkml:trace>
  <inkml:trace contextRef="#ctx0" brushRef="#br1" timeOffset="166812.59">19722 5112 212 0,'-3'-2'147'0,"1"2"-66"16,1-1-1-16,5-1-12 15,2 4-23-15,-2-1-19 16,8-3-12-16,4-5-9 0,2 6-3 15,-1 0 1-15,-2 5 2 16,-5 8-2-16,-8 2 2 16,0 3-1-16,-5 1 0 0,-4 2 4 15,-4 5 1-15,-1-1 2 0,-1 1 3 16,-1 0 0 0,4-4-1-16,7-6 2 0,3-5-3 15,2-6-5-15,3-3-7 16,10-1-3-16,0-3 2 15,1-3-14-15,0-2-19 0,-4 1-21 16,-2 0-48-16,-2 3-85 16</inkml:trace>
  <inkml:trace contextRef="#ctx0" brushRef="#br1" timeOffset="167266.59">19971 4918 544 0,'13'15'83'0,"2"-6"5"16,7 3-49-16,0 1-10 0,1 3-12 15,-3 1-14-15,-4 5-1 16,2 1-3-16,-6 0 0 16,-4-1-17-16,-4-6-15 15,-7-3-26-15,-1-9-65 16,-5-9-103-16</inkml:trace>
  <inkml:trace contextRef="#ctx0" brushRef="#br1" timeOffset="167460.74">20118 4867 178 0,'-10'1'298'0,"-7"7"-220"0,-5-4 9 15,-3 9-53-15,-6 9-19 16,0 8-13-16,3 9-2 16,6 7-22-16,9-6-28 15,12-9-33-15,8-13-39 16,12-13-80-16</inkml:trace>
  <inkml:trace contextRef="#ctx0" brushRef="#br1" timeOffset="168099.81">20185 5054 176 0,'-2'8'184'16,"1"-5"-95"-16,1 3 18 15,0-2-33-15,3-1-17 16,-1-1-27-16,6 1-12 0,0-6-9 15,10 1-6-15,-2-1-1 16,4 1-2-16,-4 7 1 16,-5 2-1-16,-2 4-1 0,-6 6-4 15,-3 2-3-15,-5 0 2 16,-7 1 2-16,1 1 4 16,-5 2 0-16,2-5 0 0,6-4 1 15,-3-1 0-15,8-6 5 16,6-3 7-16,2-2-3 15,10-2-5-15,5 0-2 0,1 2-1 16,3-1-2-16,-5-2-1 16,-3 2-11-16,-4-4-40 15,-5-4-52 1,-3 1-81-16</inkml:trace>
  <inkml:trace contextRef="#ctx0" brushRef="#br1" timeOffset="169270.05">20513 4920 354 0,'0'5'146'0,"1"-2"-67"16,2-3-9-16,3 0-33 15,5 0-13-15,7-5-9 0,7 0-12 32,7-5-1-32,6-3-2 15,-4 3 0-15,-6 2-24 16,-7 8-36-16,-12 4-37 0,-4 5-74 0</inkml:trace>
  <inkml:trace contextRef="#ctx0" brushRef="#br1" timeOffset="169502.08">20499 5087 444 0,'2'14'162'16,"0"-13"-83"-16,4-2-9 0,5 1-37 16,6-3-13-16,5-5-9 15,5 0-8-15,4-2-2 16,-2-4-6-16,-2 4-36 16,-5 2-18-1,-5 5-25-15,-6 3-61 16,-4 0-81-16</inkml:trace>
  <inkml:trace contextRef="#ctx0" brushRef="#br1" timeOffset="172137.83">21049 4734 416 0,'2'1'82'0,"1"0"-5"0,0-5-23 16,0 4 3-16,2 3-11 16,5 3-13-16,2 8-11 15,-1 10-9-15,-2 8-7 16,4 6-4-16,-2 1-1 0,-2-1-1 16,0 2-10-16,-1-3-14 15,-3-8-20-15,2-17-35 0,1-15-88 16,4-11-176-16</inkml:trace>
  <inkml:trace contextRef="#ctx0" brushRef="#br1" timeOffset="172439.02">21327 4637 465 0,'8'35'210'16,"-13"13"-171"-16,-2 5 23 16,-5 14-24-16,-10 10-15 15,-1 13-8-15,1 15-5 0,-3-14-5 16,3-6-3-16,2-16-4 15,4-18-5-15,9-21-20 0,4-18-24 32,4-12-22-32,6-13-54 0,10-12-8 0,-1-12-54 31</inkml:trace>
  <inkml:trace contextRef="#ctx0" brushRef="#br1" timeOffset="173039.46">21388 5430 232 0,'-1'0'212'0,"1"2"-142"0,5 1 16 16,-9 5-32-16,3 7-11 16,2 2-13-16,-2 7-5 15,3 6-4-15,3 2-13 0,1-1-5 16,1-6-2-16,-2-4-11 15,-3-4-40-15,2-9-49 16,-2-8-102-16</inkml:trace>
  <inkml:trace contextRef="#ctx0" brushRef="#br1" timeOffset="177114.51">21606 4966 257 0,'0'1'75'0,"-3"1"-22"0,0-2 1 16,2-1-16-16,0-1 0 16,-2 2-3-16,2 0-10 15,1 0 3-15,-1 1 18 0,4 1-10 16,0 1-10-16,4 2-1 15,8-3-2-15,11 1 0 16,4-4-3-16,10-1-4 16,6-2-7-16,-2 0 1 0,-1-1-6 15,-3-2-3-15,-7-1-1 16,-7-2-14 0,-7 1-46-16,-7-2-42 15,-10 1-96-15</inkml:trace>
  <inkml:trace contextRef="#ctx0" brushRef="#br1" timeOffset="177463.71">21796 4700 490 0,'16'17'146'15,"4"-8"-72"-15,9-1-12 16,9 6-44-16,3 2-6 0,0 5-2 16,-3 3-7-16,-6 6-3 15,-9 3-1-15,-12 0-1 16,-4 3 0-16,-8 2-1 15,-9 3 0-15,-3 1 1 0,-6-4-9 16,-3-4-5-16,-2-2-4 16,2-4-11-16,7-6-14 15,7-3-42-15,7-8-67 0,12 2-87 16</inkml:trace>
  <inkml:trace contextRef="#ctx0" brushRef="#br1" timeOffset="178100.37">22375 4597 461 0,'0'22'87'0,"1"1"-26"0,-1 8 5 0,-1 8-34 16,2 5-9-16,5 4-3 15,1-2-9-15,3-1-6 16,-6-4-5-16,3-4 1 16,-1-6-2-16,-2-18-7 15,-2-8-50-15,-1-14-73 0,1-13-69 32</inkml:trace>
  <inkml:trace contextRef="#ctx0" brushRef="#br1" timeOffset="178415.86">22242 4890 516 0,'0'8'130'0,"-2"-10"-78"15,2 1 8-15,2-1-33 16,5 0-7-16,6-4-6 16,7-3-10-16,7-2-2 15,10 0-1-15,5 0-1 16,4 0-21-16,3 5-14 0,-9 6-16 15,-10 3-25-15,-9-2-40 0,-8 0-67 16</inkml:trace>
  <inkml:trace contextRef="#ctx0" brushRef="#br1" timeOffset="178886.14">22914 4542 338 0,'0'11'161'0,"-7"-4"-84"15,-1 11 2-15,-8 12-39 16,-10 8-7 0,-8 16-6-16,-13 24-13 15,-6 11-2-15,-4 8-3 16,-2 12-7-16,9-10-1 0,8-19-2 16,11-13-9-16,8-20-15 15,9-19-15-15,8-10-14 16,9-8-36-16,10-13-85 15</inkml:trace>
  <inkml:trace contextRef="#ctx0" brushRef="#br1" timeOffset="179533.78">22681 5225 449 0,'-1'7'102'0,"8"-6"-25"15,0-5-9-15,7 0-33 16,4 0-9-16,6-2-16 16,0-1-8-16,6 1 0 0,-6 3-2 15,-3 1-7 1,-2 4-20-16,-2-1-20 15,-5 2-25-15,-5-3-36 16,-2-1-56-16</inkml:trace>
  <inkml:trace contextRef="#ctx0" brushRef="#br1" timeOffset="180334.57">23161 4555 456 0,'-9'6'62'0,"1"-9"14"16,5-2-33-16,4-5-6 16,8 0-5-16,7-3-15 15,8-3-11-15,4 0-2 0,1 4-2 16,11 0-1-16,0 0 0 16,3 5-2-16,-9 6 1 0,-8 5-4 15,-4 10-1-15,-10 2-3 31,-3 5-2-31,-5 5 0 16,-5 2-1-16,-5 2-4 0,-4 1-3 16,-7 1-6-16,-2 1-17 15,-4 1-26-15,-1-4-32 16,3-5-68-16</inkml:trace>
  <inkml:trace contextRef="#ctx0" brushRef="#br1" timeOffset="180619.7">23270 5285 545 0,'2'14'54'16,"5"-14"-5"-16,-8-2-3 0,-1-1-46 16,2-2-2-16,1-8-52 15,0-2-109-15</inkml:trace>
  <inkml:trace contextRef="#ctx0" brushRef="#br1" timeOffset="181312.52">23593 4926 302 0,'-6'2'133'16,"2"-2"-43"-16,8 2 1 15,-1-1-34-15,5 1-28 16,19 0-13-16,11 1-10 0,11-3-5 15,7-2 0-15,5-2-3 16,-7-4-14-16,-19 5-30 16,-17 3-41-16,-4-3-54 0,-12 0-92 0</inkml:trace>
  <inkml:trace contextRef="#ctx0" brushRef="#br1" timeOffset="181652.81">23652 4741 406 0,'23'2'67'0,"9"-9"25"15,14 3-30 1,0 6-34-16,4 0-7 15,9 3-9-15,-8 8-8 0,-9 6 1 16,-13 7-3-16,-9 6-3 16,-11 1-3-16,-7-1 2 15,-9 2 2-15,-7-3 1 16,-3 2 4-16,-9-6-3 16,-2 0 0-16,-3-1 0 0,-2 1-1 15,1 1-17-15,8-5-42 0,6-6-47 16,6-5-93-16</inkml:trace>
  <inkml:trace contextRef="#ctx0" brushRef="#br1" timeOffset="182296.41">24405 4433 234 0,'2'5'230'0,"-3"8"-150"0,2-2 3 16,1 6-52-16,-5 6-10 15,2 5-12-15,5 2-9 16,-7-6 0-16,9-2-20 15,-3-6-26-15,5-4-24 0,-2-6-56 16,-5 3-102-16</inkml:trace>
  <inkml:trace contextRef="#ctx0" brushRef="#br1" timeOffset="182807.95">24216 5149 396 0,'-2'0'52'16,"-1"-5"31"-16,-3 4-32 15,-1 2-8-15,-1 3-9 0,1 5-13 16,-2 7-13-16,4 3-2 16,3 6-4-16,5-4 0 15,8 2-1 1,6-6-7-16,8-10-4 16,1-3-8-16,2-8-5 15,-3-5 1-15,-7-2 4 16,-1-6 4-16,-7-1 2 0,-3 1 9 15,-9 3 3-15,-1-4-1 16,-6-1-19-16,-3 0-46 16,-2 2-31-16,-2 4-99 0</inkml:trace>
  <inkml:trace contextRef="#ctx0" brushRef="#br1" timeOffset="183192.4">24473 5150 410 0,'5'16'90'0,"9"-3"1"0,-7-1-21 15,-2 1-41 1,4-2-12-16,-9 1-8 15,3-1-2-15,-4-4-7 16,2-3 1-16,-4-6-3 0,5-1-4 16,-1-6 6-16,-7-2 0 15,5-4 0-15,1 3 0 16,-3-4 0-16,2-1 0 16,6 2 0-16,6-5 3 0,3 0 2 0,3-1-2 31,4 2-1-31,1 3 0 0,-1 6-2 0,-4 6-17 31,0 3-20-31,-5 7-18 16,-3 0-42-16,-6 2-49 0,-4 2-111 15</inkml:trace>
  <inkml:trace contextRef="#ctx0" brushRef="#br1" timeOffset="183608.75">24016 5861 533 0,'2'17'45'16,"13"-12"-3"-16,2-4-7 15,12-7-33-15,1-6-3 16,3-6-8-16,-6-2-39 0,-5 3-39 16,-6 2-44-16</inkml:trace>
  <inkml:trace contextRef="#ctx0" brushRef="#br1" timeOffset="183946.47">24447 5572 520 0,'-4'28'73'0,"6"8"3"15,-3-8-11-15,5 7-19 16,5-5-9-16,-2-2-26 15,2 5-8 1,-4-8-3-16,4-8-9 16,1-11-39-16,-4-8-36 15,-4-9-62-15,8-8-164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v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7.54515E-7" units="1/dev"/>
          <inkml:channelProperty channel="T" name="resolution" value="1" units="1/dev"/>
        </inkml:channelProperties>
      </inkml:inkSource>
      <inkml:timestamp xml:id="ts0" timeString="2021-10-28T22:22:41.18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6411 8341 337 0,'9'4'83'15,"-4"-5"-46"1,5-3 1-16,3-1-6 16,8-5-14-16,7-3-3 0,-1-4-7 15,11-5-2-15,-3-2-3 16,10 3-1-16,3 3 0 15,4 2 0-15,1-1-18 16,-8 3-34-16,1 0-26 16,4 3-63-16</inkml:trace>
  <inkml:trace contextRef="#ctx0" brushRef="#br0" timeOffset="1348.87">6377 10360 330 0,'-6'15'78'0,"1"-7"-38"15,10 2-8-15,7 3-9 16,11 2-12-16,19 2-4 0,8 4 2 16,19 1-1-16,8 5-3 15,9-3 3 1,-14 10-3-16,3 9-2 0,4-4-1 16,-10 1 0-16,-2-2-18 0,-12-1-57 15,-1-1-29-15,-3-6-101 0</inkml:trace>
  <inkml:trace contextRef="#ctx0" brushRef="#br0" timeOffset="82803.92">9336 4963 164 0,'2'-7'-9'0,"3"2"9"0</inkml:trace>
  <inkml:trace contextRef="#ctx0" brushRef="#br0" timeOffset="83157.45">9221 5177 421 0,'4'3'80'0,"2"-11"-15"0,-2-2-26 16,2 0-12-16,-2-6-1 15,2-4-3-15,2-8-8 16,-3-10-10-16,5-8-3 16,-7-7-2-16,3 0-7 0,-4 5-46 15,0 4-29-15,1 3-71 0,-5 10-125 16</inkml:trace>
  <inkml:trace contextRef="#ctx0" brushRef="#br0" timeOffset="83789.63">9290 4356 222 0,'-19'0'126'16,"-7"2"-49"-16,2 3-43 0,-4 3-13 15,5 4 1-15,4 6 16 16,6 5 15-16,12 8 12 16,-1 2-2-16,9-1-13 15,3-3-14-15,10-7-14 0,-2-4-12 16,4-7-9-1,0-6-2-15,-1-4-3 0,2-9-17 16,-6-9-25-16,-1-6-31 0,-7-7-80 16,-1 2-204-16</inkml:trace>
  <inkml:trace contextRef="#ctx0" brushRef="#br0" timeOffset="84599.48">9630 4528 398 0,'5'-5'50'0,"-5"-8"-23"0,-4 3-25 0,-2 5-4 16,-6-3 0-16,-1 5-30 16,-1 4-21-16,2 3 1 15,2 5 20-15,2 4 30 16,3 2 62-16,5-4 20 15,2-3 4-15,-1-4-7 16,3-5-22-16,-3 0-18 16,2 0 4-16,-2 1 2 15,0 1-7-15,-3 5-15 16,-9 7-11-16,-6 10 2 16,-4 8-5-16,-2 2-3 15,2-4-3-15,6 0 1 0,6-4-1 0,8-8 2 16,6-7 3-16,5-7 3 15,11-1-5-15,10-9-2 16,7-5 0-16,1-1 1 16,-2-1-3-1,-5 2 1-15,-4-2-2 0,-8-2-1 16,-11-2 0-16,-15-4-3 16,-8-1-3-16,-8-6-18 15,-8-1-20-15,-1 3-21 16,0 3-45-16,-1 7-143 0</inkml:trace>
  <inkml:trace contextRef="#ctx0" brushRef="#br0" timeOffset="85409.31">13721 5327 260 0,'10'11'210'0,"-1"-13"-174"0,3-7-5 16,-4-12-24-16,2-8 2 15,-1-5-3-15,-1-7-2 0,0 0-1 0,-1-4 0 16,-6-6-3-16,-2-2 2 16,-2 1-25-1,-4 8-103-15</inkml:trace>
  <inkml:trace contextRef="#ctx0" brushRef="#br0" timeOffset="86093.61">13631 4383 156 0,'-11'-2'67'0,"-10"7"18"0,-2 6-4 0,-6 5-6 16,4 3 11-16,-1 6-26 31,6 5-24-31,6 4 2 0,5 5-1 16,4 2-4-16,9-3-9 15,1-5-9 1,7-3-8-16,9-10-5 0,3-10-6 16,7-9-3-16,10-8 1 0,-6-5-7 15,-1-3-8-15,-10 2-20 16,-5 3-44-16,-10-5-84 15</inkml:trace>
  <inkml:trace contextRef="#ctx0" brushRef="#br0" timeOffset="86449.52">13906 4685 462 0,'12'35'105'0,"0"-14"-20"0,-4 7-44 15,2-1-26-15,-2-1-10 0,1-3-5 16,-3-6-16-16,1-7-52 16,-1-11-67-16,0-12-229 15</inkml:trace>
  <inkml:trace contextRef="#ctx0" brushRef="#br0" timeOffset="87214.76">17820 5419 262 0,'0'12'201'0,"3"-6"-115"0,5-5-27 16,6-6-53-16,5-8 0 0,7-13-4 16,5-11 0-16,-1-7-3 15,-5-7 1-15,-3 1 0 0,-7-5-2 32,-5-1-8-32,-2-5-12 15,-5 0 4-15,-3 3-8 0,-1 9-33 16,-5 4-46-16,3 7-164 15</inkml:trace>
  <inkml:trace contextRef="#ctx0" brushRef="#br0" timeOffset="87936.11">17797 4290 339 0,'-1'-4'105'0,"-9"-1"-19"0,-3 0-33 15,-6 3-1-15,-5 8-14 0,-1 0-11 16,-1 6-10-16,5 10-4 16,0 8 1-16,4 6 0 15,7 9 1-15,5 1 1 16,6-3-4-16,3-5-7 15,5-10-4-15,6-9 0 16,6-10-7-16,5-12 0 16,9-7-1-16,7-7-1 0,-7-2-6 15,-6-3-4-15,-11 7-17 16,-8 2-30-16,-6 1-54 16,-6 7-164-16</inkml:trace>
  <inkml:trace contextRef="#ctx0" brushRef="#br0" timeOffset="88483.71">18014 4564 313 0,'-8'5'123'15,"-2"0"-18"-15,1-3-38 0,5 1-14 16,-3-6-15-16,7 2-16 16,3-4-6-16,4-4-4 0,6-3-8 15,5-1-4-15,3 1-1 16,-1 3-2-16,3 2-3 16,-1 6-10-16,-5 7 6 15,-2 3 3-15,-5 5 3 0,-2 5 5 16,-4 6-1-1,-3 6 0-15,-6 2 3 0,1 3 8 0,-1 0 7 16,0-4 2-16,3-11 3 16,5-6 3-16,0-5 0 15,2-6-10-15,6-3-12 0,5-8-5 16,4-4 1-16,0-4-2 16,2 2-13-16,-3-2-23 15,1-6-25 1,-1 2-48-16,-7 0-115 15</inkml:trace>
  <inkml:trace contextRef="#ctx0" brushRef="#br0" timeOffset="89333.06">22093 5192 420 0,'8'16'69'0,"1"-7"-8"0,-3-14-42 16,8-5-21-16,4-9 5 0,4-10-5 15,0-9-1-15,-2-10-37 16,-10 2-14-16,0-2-16 16,-4 1-56-16</inkml:trace>
  <inkml:trace contextRef="#ctx0" brushRef="#br0" timeOffset="89931.38">22145 4261 363 0,'5'-3'115'0,"-8"-6"-31"0,-6-1-38 15,-10 7-5-15,-4 6-13 0,-5 5-18 16,4 7-4-16,-3 13 7 16,5 7 13-16,5 7 3 15,3 7 1-15,10 2-3 16,2-1-8-16,8-11-3 15,4-9-9 1,6-9-7-16,7-6 1 16,2-5-4-16,5-7 0 0,-6-6-4 15,-3-5-18 1,-4-5-19-16,-6-3-27 16,-4 2-52-16,-5 4-165 0</inkml:trace>
  <inkml:trace contextRef="#ctx0" brushRef="#br0" timeOffset="90405.93">22494 4540 226 0,'1'0'185'15,"-4"0"-121"-15,-12 0 10 0,-8 6-24 16,-6 4-18-16,-1 2-20 16,3 6-8-16,1 3-2 0,3 1 0 15,6 5 2-15,6 2 10 16,5 2 7-16,5-8-1 16,6-4-7-16,5-8-5 0,7-6-8 15,5-5-1-15,4-5 1 16,5-1 1-16,-3-4 0 15,3 1-2 1,-7-7-3-16,-7 1-17 16,-9 1-21-16,-6 0-32 15,-10 1-79-15</inkml:trace>
  <inkml:trace contextRef="#ctx0" brushRef="#br0" timeOffset="90919.13">22279 4739 116 0,'0'11'9'15,"0"0"-10"-15,-1-3-8 16</inkml:trace>
  <inkml:trace contextRef="#ctx0" brushRef="#br0" timeOffset="91476.52">22302 4708 275 0,'-1'-1'54'0,"-1"-1"-29"0,-1-1 9 16,-2-2 3-1,0 5-4-15,-2-1 11 16,3 5 7-16,-2-2-14 0,1 1-3 15,5-1-6-15,-2-3-2 16,4 0-2-16,4-6 10 16,8-8-8-16,6-3-5 15,2-2-5-15,4 0-3 16,5 2-6-16,-1 2-2 0,-1 10-4 0,-10 5-1 16,-3 5 1-16,-7 5-1 15,-7 6-2-15,-10 10 1 16,-8 4 0-16,-8 0 0 15,-4 0 1-15,1 1 0 16,0 0 0-16,3-6 1 0,4-11 4 31,4-5 2-31,4-7 4 0,5-1 0 16,6-1 2-16,2-2 3 16,9-3 5-16,7 0-11 15,4-2-6-15,2 1 0 16,1 0-3-16,3 2 0 15,4 1-1-15,-3 4 1 0,-5 4 0 16,-7 5-1-16,-3 5 0 0,-7 6 0 16,-5 4 0-16,-2 5-1 15,-5 3 1-15,-4-1-1 16,0 1 1-16,2-5 0 16,0-9-1-16,-2-6-3 15,5-7-13-15,-1-5-11 0,1-3-15 16,1-4-26-16,-1-7-58 0,2-5-186 15</inkml:trace>
  <inkml:trace contextRef="#ctx0" brushRef="#br0" timeOffset="121130.42">14307 5853 280 0,'11'-11'48'0,"-1"-3"-2"15,3-4-12-15,-7 0-5 16,-5 2 13-16,-2-1 9 0,-2 0-2 16,-7 2 3-16,-2-1-9 15,-3-1-10-15,-12 1-6 16,-2 4-7-16,-6-1-6 16,-2 3-8-16,-1 10 0 0,-1 10-2 0,2 8-2 15,4 14 1-15,1 11-3 16,-2 13 3-1,8 12-4-15,2 3 2 16,8-1 0-16,9-1-1 16,8 1 1-16,15-10-2 0,10-24 1 15,23-20-2-15,20-19 0 16,14-15 2-16,8-15 0 16,-5-10 8-16,-13-10 0 15,-18 13 0-15,-21 4-2 16,-7 3-5-16,-16-5-2 0,-17-3-3 15,-18-4-13-15,-8 4-13 16,-16 5-10-16,-2 6-45 16,-2 11-120-16</inkml:trace>
  <inkml:trace contextRef="#ctx0" brushRef="#br0" timeOffset="121995.16">15141 5653 276 0,'17'-8'92'0,"4"-7"-21"0,0-3-11 15,-4-4-2 1,-3 2-16-16,-8 0-12 16,-8 5-10-16,-9 1-4 15,-6 4-1-15,-2 0-1 16,-6-2-5-16,2 2-3 16,-10 7 0-16,2 5-1 0,-3 9-1 15,-2 8 3-15,9 10 0 16,-2 11 2-16,9 6 2 0,1 2-3 15,8 2-3-15,7 2-3 16,5 5 0-16,9-4-1 16,4-9 0-16,26-11-2 15,12-18 0-15,31-21 0 0,12-21 5 16,-3-16 6-16,-21-7 4 16,-27 2 1-1,-22 4-9-15,-16 6-7 16,-12-2 1-16,-11-7-4 15,-7 3-23-15,-6 3-25 16,-6 5-48-16,3 8-105 0</inkml:trace>
  <inkml:trace contextRef="#ctx0" brushRef="#br0" timeOffset="125039.69">15463 6731 134 0,'-8'-6'85'15,"-4"-3"-24"-15,2 3-14 0,-2-2 0 16,4 0-17-16,-2 1-6 16,0 0-3-16,-2 1-1 15,2 4 0-15,-2 1 0 16,-3 4 2-16,2 2-5 0,-8 0-9 16,2 4-5-1,-3 0-1-15,0 0-3 16,0 1 1-16,0 0 1 15,-2 1-2-15,0 0 2 0,0 2-1 16,3 0 0-16,-2-1 1 16,5 1-1-16,-2 1 1 15,0 0 0-15,2 1-1 16,2-1 1-16,1 3 2 0,-3 0-2 16,7-1 3-16,-6 0-1 15,2-3-1-15,4 1-1 16,0 0 2-16,3-1 1 0,-5 0 1 15,3 2 0-15,-3 0 0 16,1 0-2-16,-1-1-3 16,2 0 2-1,1-1-2-15,-4 0 0 16,0 2 1-16,-2-1-2 16,4-2 2-16,2 3-1 0,-4 3 1 15,7 1 0 1,-9 1 1-16,5 3 3 0,-6 1 9 15,4 1-1-15,0-7-5 16,3 2-4-16,1 0 1 0,0-3-2 16,2-1 1-16,0 4-1 15,1-2 0-15,3 5 0 0,-1-1-3 16,1 4 2-16,-1-1 5 16,1 1 3-16,-2-1 4 15,3-2-1-15,-1 2-2 0,-3-4-1 16,6-1-3-16,-6-1 0 15,6-3-2-15,-7 0-4 16,4 0 1-16,1 1-1 0,-1-3 1 16,4-1-1-16,-3 0 2 31,5-2 2-31,0 0-2 16,2-2 2-16,2-2-3 0,-2 0-1 15,5-1 1-15,-4-2-2 16,6-1-2-16,1-4-1 15,4-1 3-15,3 0 0 0,-4 1 0 16,4 0 0-16,-4 1 1 16,4 2-1-16,-3-2-1 15,0 1-6-15,1 3 2 0,-5-2-2 16,3 1-3-16,-4-2 2 16,4-1 3-16,-2-4 3 0,8-2-1 15,2-5 1-15,2-1 2 16,4-2 0-16,-5 0-1 15,2-1 1-15,-3-1 0 0,-2-2 0 16,-1-4-2-16,-4 4 2 31,0 0 0-31,-5 3 1 16,-3 0 0-16,-1 0-2 0,-2 2 0 16,-1 1 1-16,-3 1 0 15,-1-1 1-15,-1 1-1 16,-1-2 0-16,2 1 0 0,-1 2 0 15,2-2 0-15,-4 2 1 16,4 2-1-16,-2-3 1 0,-2 1-1 16,6 4 0-16,2-2 0 15,-2-3 1-15,0 0-2 16,6-1 2-16,-1-1-1 16,3 0 1-16,3 0-1 15,-3 1 1-15,10-1-1 16,-6-2 0-1,5 0 0-15,-4 4 1 0,3 0 1 16,0 3-2-16,-1 1 1 16,0 0 0-16,-1 0 0 15,0 0 2-15,0-3-1 16,-2-1 0-16,-1 2-1 16,1 1 1-16,0 1 0 15,-2 0-1-15,4 0 0 0,-1-1 0 0,0 2 0 16,-2 2 0-16,2 1 0 15,-3-1-1-15,-1 3 1 16,0 0 0-16,-1 2 1 16,-2-1-3-16,1-1 2 0,1 1 0 15,-1-1 0-15,3 1-1 16,0 1 2-16,0 1 1 0,-1 1-2 16,0 2 1-16,-1 2 0 15,-2 1 0-15,1 1 0 16,-1 0-2-16,-1 3 0 15,1 1 1-15,-5 2-1 0,2 1 0 16,-2-1 0-16,0-1 1 16,-2-1-1-1,2-1 0-15,0-3 1 16,-1 0 0-16,3 0-1 16,-3 1 1-16,3-1 2 0,1 0 2 15,-3 3-2-15,1-1-1 16,-1 1-2-16,2 1 1 15,-3 0-2-15,1 1 1 0,0 2 0 16,1-3-3-16,0 0 2 16,-1-1-1-16,1 0 1 15,1-2 0-15,0 0 1 16,2-3-1-16,0-1 2 16,1 0-1-16,-1-2 0 0,3 0 0 15,-2 0 0-15,-2-1 0 16,0 0 0-1,2 1-1-15,-2 0 2 16,2 0-2-16,1-1 1 16,-1 0 0-16,1 0 0 15,-2 0 0-15,1-2 0 0,0 1 0 16,-1-2-1-16,2-2-1 16,-1-2 0-16,5-3 2 15,-1-3-2-15,2-1 1 0,0 0 1 16,-5 0 0-16,3 0-1 15,-9-1-1-15,2 0 1 16,-1 1 0-16,-1-4 0 0,-7-3 1 16,1 0-1-16,1-2 1 15,-2 1-2-15,-1-3 2 0,-2 1 0 16,-4-2 0-16,1 2-2 16,-5-1 3-16,2 1-1 15,-2 1-1-15,0 0 2 16,-2 3-2-16,2 1 2 0,-1 3-1 31,-2-1 1-31,2 2 3 16,-1-2 2-16,0 3-3 0,0-3 3 15,-1-2 0-15,2 3-2 16,2-2 0-16,0-2-1 16,1 0 0-16,-2-2-1 0,-1-1 1 15,-1-1-2-15,-1-2 0 16,-1 0-1-16,-1 0 1 15,-2 1 0-15,0 2-2 16,0 4 2-16,-2 2 0 0,5 2-1 16,-1 3 1-16,3 2 0 15,2 1-1-15,0 2 0 0,2 1 0 16,-3 0 0-16,2-2 0 16,0-1-1-16,-1 1 0 15,2-5-1-15,1 4 1 16,-2-3 1-1,2 0-1-15,-2 0 1 16,1 0 0-16,-2 1 1 0,4-2-2 16,-3 2 1-16,2-1 0 15,-1 1 1-15,0 2-2 16,1 2 1-16,-3 2 1 16,-1 1-2-16,-1 2 2 15,2 1-2-15,-4-1-2 0,1 1-1 16,2 0 0-16,-1-1-2 0,-2 1-1 15,-1-1-1-15,2 2-5 16,-2 0-5-16,-2 1-6 0,-1 0-9 16,0 3-24-16,-3-3-42 15,1 4-88-15</inkml:trace>
  <inkml:trace contextRef="#ctx0" brushRef="#br0" timeOffset="131275.79">15500 9807 286 0,'7'-1'92'0,"-4"0"-37"0,0 0-22 15,-1 1-2-15,-4 1-21 16,4-2-8-16,-7 4 0 16,4 1 1-16,-3 5 0 15,-1 2-1-15,4 4-1 0,-3-1 1 16,4 0-2-16,-3 1 3 16,0-1-1-16,1-1 0 15,1 0 0-15,0 0 2 16,-1 0 5-16,2 0 4 0,2 1 2 15,-1-3 1-15,4 3 1 16,-1-1-3-16,3 0-1 16,-2-2-1-16,-2-1-2 0,4 0-4 15,-5-3-5-15,0 2 1 16,1-1-2-16,-2 3 1 16,2 3-1-16,-3-5 0 15,3 4 1 1,1-3-1-16,0 0 1 15,-1-2 0-15,3-1 5 0,0 1 2 16,-1 1-2-16,0-3 0 16,0 4-1-16,3 0-1 15,-3 0-2-15,3 1 0 16,-2 0 0-16,-1 0-1 0,0-4 0 16,-1 2-1-16,2-2 2 0,-2 3-3 15,0 0 1-15,-1 1 0 16,1-1 0-16,-1 0 0 15,2 0 1-15,-2 0-1 16,3-2 2-16,-1 1 1 16,1 0 1-16,-1-2-1 15,4 2 0-15,0 1 0 0,0-1 1 0,1 1-1 16,0 0 0-16,-3-1-1 16,1 0-2-16,-1-1 1 15,-2 0-1-15,1 1 0 16,3-2 1-16,-3 2-1 0,2-1 1 15,1 1-1-15,1 0 2 16,1 2 0 0,1-1 0-16,-1 0 0 15,-1 1 0-15,-2-1-1 16,1 1-1-16,-1 1 0 0,-3 0 0 16,0-1 0-16,2-1 1 15,-4 0-1-15,3 0-1 16,0 2 1-16,-3-3 1 15,4 1-1-15,-2 1 0 0,2-2 0 16,0 2 0-16,-1 0 0 16,2 1 1-16,-1 2-1 15,2 0 0-15,-1 2 0 16,0-2 0-16,1 5 0 0,-2-4 0 16,-1 2 0-16,1 0 0 15,0 0 0 1,-2-1 0-16,2-4 0 15,-2 1 0-15,1-3 1 16,-2 2 1-16,1 0-1 16,0 2-1-16,1 1 0 15,0 3 0-15,0 1 0 0,1-1 0 16,-1 0 1-16,0-2 0 16,1-1-2-16,-3 0 1 0,0-1 0 15,-1-2 0-15,-1 0 0 16,0 1 0-16,-2-4-1 15,2 1 1-15,-2 1 0 0,2-1 0 16,-1 1 0-16,0-1 1 16,1 3-2-16,-2-3 2 15,3 2-1 1,-3 0 0-16,1 2-1 16,1 0 2-16,-4 0-1 0,3 1-1 15,-2-3 2-15,2 1-2 16,-1 0 2-16,0-1-1 15,3 0 1-15,-1-1-2 16,-2-1 1-16,0-1 0 16,0 2 0-16,0-1 0 0,0 0 0 15,0 0 0-15,0-2 1 16,0 3-2-16,0-2 1 0,1 1 0 16,-2 2 0-16,2-1 0 15,-1 1 0-15,2-3 0 16,-1 1 0-16,-1 1 1 15,2-2-1-15,0 2 0 0,-2-4-1 16,4 1 1-16,-8 0 0 16,6-1 1-16,-2 1-1 0,5-1 0 15,-5 1 0-15,3-1 1 16,1 1-2-16,-3 0 2 16,1-1-1-16,-2 1-1 15,3 0 2 1,-2-2-1-16,0 0-1 15,-1 1 1-15,-2 0 0 0,4 0 0 16,-5-1 0-16,4 0 0 16,-2 1 1-16,2-1-2 15,-2 2 1-15,-1-2 0 16,2 2 0-16,-1-2 0 16,1 2-1-16,-1-1 2 0,0 3-2 15,1-1 1-15,-5 0 0 0,4 1 0 16,-1 0 0-16,1-1 0 15,1 2 0-15,-1-4 1 16,-1 3-1-16,0-2-1 16,2 0 2-16,-1-1-2 15,0 1 2 1,1-1-2-16,-1 1 1 0,0-2 1 16,0 2-1-16,3-1 0 15,-2 1 0-15,-1-2 1 16,2 3-1-16,-1 0-1 15,1-1 1-15,-4-2 0 16,4 0 1-16,-4 0-2 16,2 0 0-16,-2-2 1 0,1 2 0 0,3 1 1 15,-4-4-1-15,3 2 1 16,-3 1-2-16,6 1 1 16,-5-2 1-16,2 1-2 15,0 0 2-15,2 4-2 16,-4-1 1-16,1 1 1 0,2 2-2 15,-2 1 2-15,1-2-1 0,1 2 0 16,-1-3 0-16,2 1 0 16,-1 0 0-16,-1-2 0 15,2 2 1-15,-3 0-2 16,3 0 1-16,-3-2 0 16,1-1 0-16,2 0 1 0,0-2-1 31,-1 1 0-31,-1 0 0 0,2-3 0 15,-2 6 0-15,0-5-1 0,0 4 2 16,0-3-2-16,1 2 1 16,0-1 1-16,-1 1-2 15,0-1 1-15,2 1 1 16,-4-2-1-16,5 3 0 16,-1-1 0-16,0 2 0 0,-1-1 0 15,0 1 0-15,5-2-1 16,-4 0 1-16,1-3-2 15,0 2 1-15,2-2-1 16,-2-3 1-16,-1 2 1 16,2 1 0-16,-2-5 0 0,2 3-1 15,-2 1 2 1,0-3-2-16,-1 3 1 16,-1 1 0-16,2 0-1 15,-1 0 0-15,0 0 1 16,-1-4-2-16,-1-1-5 15,2-1-3-15,-2 1-3 0,0-6-1 16,2-10-9-16,3-7-13 16,-2 2-19-16,-1 3-15 0,-1 4-33 15,-1 2-89 1</inkml:trace>
  <inkml:trace contextRef="#ctx0" brushRef="#br0" timeOffset="139387">15001 11775 159 0,'-1'-2'126'0,"0"1"-99"0,1 1 4 15,2 0 3-15,-3-3-10 16,-2 3-2-16,5-3-4 15,-5 1 0-15,2-1 0 16,0-1 6-16,4-1 0 16,0-1 2-1,2 1 2-15,3-1-18 0,-4 2 0 16,4 1-3-16,-2-2-2 16,5 1-3-16,-2 1-1 15,-2-2 0-15,4-1-1 16,-1 1 1-16,2 0-1 15,3-5 0-15,2-2 0 16,-2-1-4-16,2 5-3 0,-3-1 2 0,-4 5 2 16,0 1 1-16,-2 2 1 15,0 4-1-15,-2-2 1 16,-2 2 0-16,2-1 0 16,-2-2 0-16,2 0 1 15,-3 0-1-15,4-1 0 16,-1 0 0-1,0-2 0-15,0 2 1 0,-3 1 1 16,2 1 1-16,0 2-1 16,2-1 0-16,0 0 0 15,-3-3 0-15,6 0 2 16,-1 2 1-16,-1-2-1 0,4 0 1 16,-2 2 0-16,2 1 2 15,-1 1 4-15,-1 2 2 0,0 1-1 16,2 4 0-16,-3-4-1 15,2 3-4-15,1 0-2 16,-2-1 0-16,2 3-3 0,-3-1 2 16,2 1 1-16,0-3 4 15,-2-3 0 1,2-1 0-16,-1-4-1 0,-1 1-3 0,0-1 3 16,-1 0 2-16,1 2 0 15,-4 2-2-15,4 0-3 16,-2 3-2-16,-1-2-1 0,0 3-2 15,0 0 2 1,0 0-1-16,1-3 0 0,0 0 0 16,-1-1 0-1,2-2 1-15,-1 0-3 16,3-1 3-16,-3 2-1 16,1-1 0-16,-1 0 1 15,-1 1-1-15,0 3 1 0,-2-2-1 16,-1 4-1-16,0 0 0 15,0 0 1-15,-2-1 0 16,2 0 1-16,0-1-1 0,0 1 1 16,1-2-1-16,1-2 0 15,0 1 1-15,1-2-2 0,1 0 1 16,1-2 0-16,1 0 0 16,0 2 1-16,0 0 0 15,0 1-1-15,-2 0 1 16,0 1 0-1,3 2-1-15,-6-1 1 16,3 2-1-16,-1-2 0 0,-1 1 0 16,2-1 0-16,-2 0 0 15,3 1 0-15,-1-4 0 0,2 3 0 16,-2-2 0-16,3 2 0 16,-4 0 0-16,1-1 1 15,-1 3-1-15,0-3 1 16,-1 1-1-1,1 1 0-15,-2-1 0 16,1-1 0-16,0 1 0 16,1 0 0-16,0 0 1 0,0 0-1 15,-2-1 2-15,4 1 1 16,-5-1-1-16,5 1-1 16,-1-3 0-16,-1 4-1 15,0-1 1-15,1-1 0 0,0 1-2 16,-1-1 2-16,1 0 0 15,-1 4-2-15,1-3 1 16,-1 2-1-16,-1 0 2 16,1 0-2-16,0 0 4 0,0-2-1 15,1 3 1-15,-3-6-1 16,7 3 1-16,-7-1 0 0,3 1 1 16,-3-1 0-16,1 0 2 15,-2 0 0-15,-1 0-1 16,0-1-1-16,-2-1-1 15,3-1-2-15,-2 3 1 0,0 2-2 16,1 1 1-16,-2 3-1 0,0 0 0 16,-2 1 0-16,3-2 1 15,-2-1 0-15,0-2-1 16,0 1-1-16,1-2 1 16,-2 0-1-16,-2 2 1 15,4 1 1-15,-4-1 0 16,1 2-2-1,0 0 1-15,-3 2 1 0,2-1-2 16,0 1 1-16,0-1 0 16,0-2 0-16,3 1 2 15,1-2-2-15,-2-1 0 16,2 1 0-16,-1-3 1 16,4 3-1-16,-5-4 1 0,2 4 2 15,0-5-1-15,-3 0 0 0,0 1-2 16,-2 4-2-16,-4-4 2 15,3 0-1-15,-2-3 1 16,2 0-1-16,-2 0 0 16,1-3 2-16,-1 2-2 0,-1-8 0 15,3 6-1-15,-2-4 2 32,2 1 0-32,-3-1 0 0,5 0-1 15,-3-1 1-15,2 1 0 0,0-1 0 16,-1 2 0-16,0-3 0 15,-1 4 0-15,0-4 0 0,-2 1 1 16,1-1-2-16,1-1 1 16,2-1-1-16,1-1 1 15,3-3 0-15,1 1-1 16,2-2 1-16,2-1 0 16,0 1 0-16,-1 3 0 15,-1 1 0-15,-3 2 0 0,0 2 0 16,1 2 0-16,-3 1 0 15,2 0 1-15,-3 1-1 16,-1-4 0 0,-2 1-1-16,2-1 1 15,-1 3 1-15,2-1-2 16,2 0 1-16,-3 2 0 16,4 0 1-16,-1 1-1 0,0-2 0 15,1-1-1-15,-3 0 1 16,1 0 0-16,-4 0 1 15,4 1-1-15,-4-1-1 0,2 0 1 16,-4 1 0-16,5 0 1 16,-3 0-2-16,1 0 1 0,2 0 0 15,1 2 0-15,0 2 0 16,1-2 0-16,-3 1 0 16,1 0 0-16,0-1 0 15,0 0 0-15,-2-1 0 0,2 2 0 16,-3-3 0-16,1 2 0 15,2-1 0-15,-2 0 0 16,2 0 1-16,-1 2-1 0,0 0 0 16,2 3 1-16,-2-1-1 15,-1 1 1-15,-2-1-1 16,1 4 1 0,-1-1-1-16,0 1 0 15,-1-1 0-15,1 3 0 16,-1-2 1-16,1 1-2 0,-2-1 1 15,3 0 1-15,-4 1-2 16,2-1 2-16,-3 1-2 16,2 2 2-16,-1-2-1 15,-2 0 0-15,0 4 0 0,0-2 0 16,3 1 0-16,0-2 0 0,0 2 2 16,-2-3-4-16,1-1 2 15,-1 0 0-15,0-1 0 16,1 0-1-16,-1-3 0 15,0 1 1-15,0-1 0 16,0 1 0 0,-1 0 0-16,1 0 1 15,-1 1-2-15,3 0 1 0,-1-2-1 16,3 0 0-16,-2-1 1 16,1-2-2-16,-2 1 2 15,1 1-1-15,-4-2 0 16,-1 1 1-16,0 1-3 0,2 0 0 15,-2 1-1-15,2-1 0 0,-1 0-1 16,2 2 1-16,0 0 2 16,4 0 0-16,-2-2-1 15,6 0 1-15,-4-1 0 16,2-1 0-16,-2 0 1 16,0 0 0-16,5-3-2 15,-5 1 2-15,6 0-1 0,-9-4 0 0,9 0 0 16,-2-1 1-16,1-3 0 15,2 3 1-15,-1-2 0 16,2 3 0-16,-5 0 0 16,0 1 0-16,0-1 0 15,0 3 0-15,1-2-1 0,-2-1-2 32,2-5-4-32,1-2 2 0,4-2 4 15,5-2 1-15,-2-4 0 16,3 3-1-16,-7 8 1 15,2 0 1 1,-3 4-2-16,0 2 2 0,0 1-1 16,2 4 0-16,-4-6 0 15,0 4 0-15,1-2 0 0,-1 1 0 0,3-2-1 16,0 0-1-16,1 0 0 16,4-3-1-1,-1-1-1-15,4-2 0 0,-2 1-3 16,0 0-4-1,4 4-3-15,-4 0-8 0,4 2-30 16,-4-1-40-16,4 1-80 16</inkml:trace>
  <inkml:trace contextRef="#ctx0" brushRef="#br0" timeOffset="170071.14">19116 11589 239 0,'4'-2'63'15,"-4"0"-22"-15,2-4-14 0,-2-1-5 16,4-1-4-16,-8-3 0 16,4-1-5-16,-2 1-2 0,2 0 2 15,1 1 3-15,-4-2-1 16,5 2-2-16,-9-1-3 0,5-2-1 15,-5 0-5 1,2-2-2-16,0 0-2 0,-5-3 1 16,-2-2-1-1,-2 1 0-15,1-4 0 16,0 2 1-16,-2 0-1 16,5 0 0-16,-5 2 0 15,5 1 1-15,0 5-2 0,0 0 2 16,6 5-1-1,-3 1 0-15,3-1 0 0,-6 0 0 16,3 0 0-16,-9-6 0 16,5 3 0-16,-3-6 0 0,-4 1-1 15,5-1 1-15,-5 0-1 16,4 4 1-16,-3 2 0 0,5 2 0 16,2 1 0-16,-2 3 0 15,5 0 0-15,-6 0 0 16,3 0 0-16,-5-1 0 15,2 2 0 1,3 0 0-16,-1 1 1 16,2 0-1-16,-1 1 0 0,6 0 1 15,-5 2-1 1,2-1 1-16,1 3 1 0,1 0 4 16,3 2 2-16,-6 3 4 0,0 3-1 15,3-1-2-15,-2 1-3 16,2-2-2-16,-7 2-1 15,5 0-1-15,-4-1-1 16,-1 3-1-16,1-1 0 0,2 1 1 16,3 0-1-16,-1 1 1 15,4 1-1-15,-1 0 1 16,1-1-1-16,3 0 1 16,1 1 1-16,4 0 2 0,-3 0 7 15,5 0 2-15,-4 0-4 0,2-1-3 16,-1 0-2-16,1-1-1 15,-1-2-1-15,-2 0-1 16,2 0 1-16,-1 1-2 16,1 1 1-16,2 4 0 15,-1-1 1 1,4 2 0-16,-5-1 1 16,5-2 3-16,-6-1 0 0,2-2 0 15,3-1-1-15,-4-2 0 16,5 0 0-16,-5 2 0 15,6-1 0-15,-5 0 1 0,5 3 0 16,-3-1-3-16,2 1 0 16,2 2-3-16,-7 2 1 0,5-5-1 15,-8 3 0-15,4-2 0 16,4 0 0-16,-8-2 0 16,6 0 1-16,-6 0-1 15,6-3 0-15,-4 1 0 16,2-1 1-16,4 1-1 0,-6 0 0 31,8 2 1-31,-7 3-1 0,5 0-1 16,-2 3 2-16,-1-2-1 15,6 1-1-15,-10-2 2 16,7-1-1-16,-3-1 0 16,1-1 0-16,0-3 1 15,-1-2 1-15,2 2 0 16,-5-2-1-16,6 0-1 0,-4 0 1 0,3 1 0 15,-3-1-1-15,4 2 1 16,0-2 0-16,-4 1 0 16,5-1 0-16,-3 3 0 15,3-1 0-15,-5 1-1 0,0-1 1 16,4 0-1-16,-7-1 1 16,6-4-1-1,-7 2 1-15,4-2 0 16,2 0-1-16,-2 3 1 15,5 0 0-15,-1 1 0 16,2 0 0-16,-3 2-1 16,2-2 1-16,-1 2 0 0,-2-1 0 15,3 0 0-15,-4 0 0 16,1-2 0-16,-3 0-1 0,4 1 1 16,-7-3-1-16,6 2 0 15,0-1 1-15,1 2 0 16,2-1 1-16,-1 0 0 0,2 2 0 15,-5-4 0 1,1 4-1-16,1-3-1 16,-3 0 1-16,1-1-1 0,-4-1 0 0,2-1 0 15,-2-1-1-15,1 1 1 16,3-2 0-16,-5 1 0 16,7 0 0-16,-8-1 0 0,4 1 0 15,-1-2 0-15,0 2 0 16,0 0-1-16,-3-2 1 15,4-1-2 1,-3-1 1-16,5-3 1 16,-3-2 0-16,2 0 0 15,0 0 0-15,-2 0-1 0,-1 0 0 16,0-1 1-16,-1 3-1 16,0-2 0-16,-3 0 1 15,3-2-1-15,-4-1 1 0,6 0 0 16,-6-1 0-16,5 2 0 15,3-1 1-15,-4 1-1 16,3 2 0-16,-4 1 0 0,5 0 0 16,-6 0 0-16,1 1 0 15,4-3 0-15,-6 4-1 16,5-5 1-16,-4 0 0 16,1-6 0-1,-5 3-1-15,4-5 1 16,-3-2 0-16,-2 3 0 0,3 1-1 15,-4 3 1-15,4 1 0 16,-5 2-1-16,5 0 1 16,-2-2 0-16,-4 0 0 15,4-1 0-15,-3 0 0 16,0 0-1-16,-3-2 2 0,3-1-2 16,1 1 1-16,-1-2 1 0,0 1-2 15,-5-3 1-15,5 2 0 16,-3 1 0-16,2 1 0 15,6 0 0-15,-4 1 0 16,4 1 0-16,-5 1 0 16,5 0 0-16,-7-5 0 0,4 1 0 15,-1-1 0-15,-4 0-1 0,-1 1-25 16,-7 2-29-16,-1 3-44 16,-2 3-65-16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v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7.54515E-7" units="1/dev"/>
          <inkml:channelProperty channel="T" name="resolution" value="1" units="1/dev"/>
        </inkml:channelProperties>
      </inkml:inkSource>
      <inkml:timestamp xml:id="ts0" timeString="2021-10-28T22:26:35.79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5239 7318 190 0,'0'0'62'16,"0"-2"-31"-16,2 2 20 0,-5-5-15 16,6 7-3-16,-9-8 9 15,7 6-2-15,-2-1 5 0,5 2-5 16,-7-1 1-16,3-1-2 16,0 2-10-16,5 0-6 15,-10-3-5-15,7 4-6 16,-2 1-8-16,3 7-4 0,-3 0 1 15,0 11 0 1,0 0-1 0,0 5 0-16,-2 3 1 0,2 6-1 15,2 4-1-15,-8 3 0 16,4 10-5-16,0 7-3 16,0 8 0-16,-4 6 0 15,4 4 5-15,-1-2 4 0,3 3 1 16,-2-4 0-16,-1-5 4 15,-1-4 1-15,-1-4 1 0,0 2 0 16,-1 1 0-16,0-7 2 16,2 0 0-16,0 2 3 15,1-10 1-15,1-7 4 16,-2-14-1-16,4-6 0 0,-1-9-1 16,3-4-1-16,1-5 1 15,-1-1 0 1,3-1 0-16,-2 2-1 15,4-1-4-15,0 3-4 0,-2 0-3 0,0 2-2 16,0 1-1-16,-3 1 0 16,2-2 0-16,-5-2-1 15,1-1 0-15,1-2-1 16,-4 0 0-16,5-1 2 16,-4-2 0-16,4 0 1 15,-2 1 0-15,0 0 0 16,5 2 0-16,-5 1 0 0,5 2-1 15,-4 1-1-15,-1 1 1 16,3 3-1-16,-2-2 1 16,1 1 0-16,-1-2 0 15,1-2 0 1,-2-1 1-16,3 1-1 16,-1-2 1-16,1 0 0 15,2-1 0-15,-1 1 1 16,2 2-1-16,0 0 0 0,2 3-1 15,-2 3 0-15,4 3 0 16,-3-4 0-16,0 3 1 16,2-2-1-16,-1-2 0 0,0 0 1 15,2-1 0-15,0 0 1 0,2-2 0 16,1 0 0-16,4-1 1 16,2 2-1-16,1-5-1 15,3 4 0-15,0 3 0 16,4-1 0-16,5 0 0 15,3 1 1-15,1-2-1 0,0-3-1 16,1 0 1-16,1-1 0 0,0-3-1 16,2-2 2-16,3 1-1 15,2-1 1-15,0 2-1 16,-4 0 1-16,1 2-1 16,-3 1 1-16,7-3-3 15,9 3 1 1,-6-2 0-16,-1 1 1 15,0-2-1-15,-3 0 0 0,6-2-1 0,-2 3 2 16,-1-6-1-16,-3 3-1 16,-1-2 2-16,-1 1-2 15,10-1 2-15,-1-1-2 16,-2 1 1-16,-3 0 0 16,1 1 0-16,-2-5 1 0,4 6-1 15,-5-1 0-15,1 0 0 16,-3-1 0-16,-5 0 0 15,6 0 0-15,4-1 0 16,0 0-1-16,-5 2 2 16,1-1-1-1,-6-1 0-15,1 4 0 16,4-2 0-16,-2-1 0 0,1 2 0 16,-8-1 0-16,5-1 0 15,-5 1 0-15,0-5 0 16,5 6 0-16,1-4 0 15,-2 0-1-15,-4 1 2 0,4-2-1 16,-6 0 0-16,-4 1 0 16,2 2 0-16,2-2 0 0,0 4 0 15,-8-1 0-15,9 3 0 0,-8-2 0 16,-2 1 0-16,3 1 0 16,-3-2 0-16,1 3 1 15,-4-5-2-15,4 1 1 16,4 0 0-16,-3 2 1 0,2-3-2 15,0 0 1-15,-3-1-1 16,-2-1 0-16,2-1 0 16,-4-3 1-16,-2 1-1 15,-2 3 1-15,1-3 0 0,-3 2 0 16,-5 4-1-16,1-2 2 16,-1 1-1-16,-5 0 1 15,3 3-1 1,3 0 0-16,-3 0 0 15,3 0 1-15,-2 1-1 16,1 0 0-16,-3 0 0 16,1 2 0-16,0-3-1 0,-3-1 1 15,-1 1-1-15,3-1 0 16,-1-3 0-16,0 2-1 16,-3-3 0-16,3-2-1 0,-2-4 2 15,-4-2 0-15,4-7-1 16,-3-4 2-16,1-3-1 0,0-5 1 15,2-7 0-15,-1-2 0 16,-1 2-1-16,-1-5 1 16,0-3 0-16,0 0 0 15,2 1 0 1,0 1 0-16,0 0 0 16,1-1 0-16,0-3 1 15,-2-1-2-15,1-2 1 0,-2 2 0 16,0 2 0-16,-1-5-1 15,3-6 2-15,-2-1-1 16,6-1-1-16,-4-2 1 16,3-3 0-16,-2 3-1 0,2 4-1 15,-1 5-1-15,-4 4 1 16,4 4-2-16,-4 1 3 16,4 2 0-16,-4 3 0 0,5 9 0 15,-7 1 1-15,2 5 0 16,3 8 1-16,-4 3-1 15,1 1 0 1,4 1 0-16,-8 3 0 16,4-1-1-16,-3 0 0 15,0 2 0-15,-3-2 1 0,1 0-2 16,0 1 0-16,0 3-1 16,0-1-1-16,-3 2 2 15,4 0-1-15,-3 5 2 16,3-2-1-16,-3-1 1 0,2 6 0 0,0-1 0 15,-3-1-1-15,2 3 1 16,-2 1 0-16,-2-2-1 16,0-1-1-16,-3 1 1 15,-4-3 2-15,0-3-1 16,-3 0 0-16,1 1 1 16,-4-3 0-16,-2 0 0 0,-5 0 0 0,2-2-1 15,-6 0 1-15,-3 1 1 16,1 1-2-16,-4-3 1 15,0 1 0-15,2-1 1 16,-8 1-1-16,-5-4 0 16,-3 1 0-16,-3-1 0 0,3 0 0 31,0 0 0-31,-5 1 0 0,0 2 0 16,-5-3 0-16,11 4 0 15,0 2 1-15,-5 1-1 16,-4 1-1-16,6 3 1 15,4 2-1-15,-3 1 0 16,1 4-1-16,-1 1 0 16,1 3-1-16,5 1 1 0,1 0 1 0,-1 4 1 15,-6-2 0-15,-4-3 0 16,8 0 0-16,-3-4 0 0,-5-2-1 31,-1-2 1-31,-4-2 0 16,9-3 1-16,-5 0-1 0,-4 0 1 0,-5 1-1 15,5-1 0 1,2 1 0-16,-7 2 0 16,1-2 0-16,4 2 0 15,5-1 0-15,-2 0 0 16,-3-1 0-16,0-1 1 16,7 2-2-16,2 0 2 0,3 2-1 15,0 1 0-15,1 0 0 16,8 4 0-16,6-1 1 0,0 1-1 15,2 3 0-15,2-1 0 16,2 2 0-16,3-1 0 16,5 0 0-16,1 0 0 15,1-1-1-15,2-4-1 0,-2-3 1 16,-2-2-1-16,1-2-5 16,-1-2-21-16,2-5-21 0,0 5-18 15,-3 1-53-15,7 0-117 16</inkml:trace>
  <inkml:trace contextRef="#ctx0" brushRef="#br0" timeOffset="2290.85">16800 8210 374 0,'6'1'83'16,"-4"2"-23"-16,1-6-9 0,-2 3-23 15,-2 0 6-15,4 2-6 0,-1 2-12 16,-4 3-6-16,2 4 4 31,-5 7 2-31,4 1 0 0,-3 3-2 16,1 7-1-16,1 6-1 15,-3 8 0-15,0 7-1 16,2 2-1 0,-4 2-1-16,3 4 0 0,-1-4-1 15,-3-3-2-15,3-5-1 0,0-1-1 16,-1-2 3-16,2-8 1 0,1-4 3 16,2-4-3-16,2-1 1 15,-3-5 0-15,6-3-2 16,-1 0-2-16,1-5-2 15,0 1-1-15,1 1-1 0,2 2-1 16,-5 1 1-16,4 1-1 16,-2 1 0-16,2-1 0 0,-1-1 0 15,1-4 1-15,0-2-1 16,2-2 1-16,-1-4 3 16,2-4 3-16,5 1-2 15,-5-8-1-15,1 0-1 16,0 0 0-16,0 2-1 0,0 0 0 15,0 3 0 1,0 0 0-16,1 2-2 16,2-1 0-16,-3 0 1 15,5 2-1-15,2 0 0 16,0 0 0-16,2 0 0 0,5 1-1 16,5 0-2-16,-3 2 4 15,4-1-1-15,3-2-1 16,9 2 2-16,3 3 0 0,-1-1-1 15,4 2 0-15,1 2 0 16,-1 0 1-16,4 0-1 16,0-1 0-16,-1 1-1 0,-3-3 1 15,-2-2 0-15,3-5 0 16,2-2-1-16,-3-2 1 16,1-3-2-1,1-4 1-15,-7-2 1 16,7 2-1-16,-7-3 1 15,-1 1-1-15,-3-1 0 0,-3 2-2 16,-2 1 2-16,-2 1 0 16,-2 1 0-16,2 1-1 15,1 1 0-15,-2-1 0 16,1 2 2-16,-4 0 0 0,0-1 0 16,-4-1-1-16,3 0 1 15,-6-2-1-15,1-1 1 0,-3-2-3 16,-1-1 2-16,-3-3-1 15,-2-3 0-15,-5 1 0 16,-2-5 0-16,-3-2 0 16,-3-1 2-1,-1-4-1-15,-7-1 0 0,2 4 2 0,3 1-3 16,1 3 2-16,-3-2 0 16,3-1 0-16,1 1 0 15,1 5 0-15,3 0 1 16,-3 3-1-16,1-1 0 0,-3-1 0 15,2-3 0 1,-4 1 0-16,1-2 0 16,0-2 0-16,-5 0 0 0,3 0 0 15,-2 2 0-15,0 1-5 16,-2-1-6-16,-1 2-1 16,2-2 1-16,1 0-5 15,2-2 2-15,-4 2 1 16,5 0 0-16,-3 5 5 0,-1 4 4 15,3 3 2-15,1 5 2 0,-1 2 0 16,-1 2 1-16,0 2 0 16,-7-2-1-16,4-1 0 15,-2-4 0-15,1-2 0 16,-1-3-1-16,3-3 1 16,-3 1 1-1,-1 0-1-15,1 1 0 0,2 2 0 16,-6 1 0-16,3 3 0 15,-2 0-1-15,-2 2 0 16,-1 0 1-16,-2-1 0 16,0-2 0-16,-5 1 0 15,3 1 1-15,-3 0-1 0,-4-2-1 16,2 1 2-16,-6 0-2 0,-2-2 2 16,-4 2-2-16,0-4 2 15,-3 4-1-15,0-1 0 16,-2 1 0-16,-4 2 0 15,2 4 0-15,-4 1 0 16,3-2 1-16,1 2-1 0,1 0-1 31,1 0 1-31,-1-3 0 16,-6-1 0-16,1-1 0 0,1-3 0 16,0 0-1-16,-2 0 2 15,0-2-2-15,1 5 1 16,5-2-7-16,-1 10-8 15,0 3-11-15,4 5-6 0,2 4-3 16,2 6-2-16,2 3-10 0,6-5-25 16,4 4-36-16,7 0-155 15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v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7.54515E-7" units="1/dev"/>
          <inkml:channelProperty channel="T" name="resolution" value="1" units="1/dev"/>
        </inkml:channelProperties>
      </inkml:inkSource>
      <inkml:timestamp xml:id="ts0" timeString="2021-10-28T22:30:26.910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50"/>
    </inkml:brush>
    <inkml:brush xml:id="br2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14469 6940 263 0,'3'-14'81'0,"0"0"-6"0,-1 2-24 16,-1 4 2-16,-3 3-13 15,-2 2-5-15,-3 4 4 0,-7 5-10 16,-4 0-16-1,-1 4-6-15,-3 3-4 0,0 6-2 16,-1 2-1-16,0 5-1 0,6-3 3 16,-2 2-2-16,4-6 1 15,3 3 1-15,4-1 4 16,3 0 3-16,5 1 4 0,4 6-6 16,7-5 5-16,5-4-4 15,3-3-4-15,3-4-3 16,6-6-1-1,7-9 1-15,4-9 2 16,0-6 0-16,-7-5 3 16,-11-1 4-16,-5-4-4 15,-8 2-1-15,-3-6-1 0,-11-6-3 16,-4-5-1-16,-9-7 0 16,-4-4-1-16,0 7-36 15,-4 4-61-15,5 10-166 0</inkml:trace>
  <inkml:trace contextRef="#ctx0" brushRef="#br0" timeOffset="1487.8">14484 6860 309 0,'2'9'89'15,"0"-5"-23"-15,-1 0-22 0,1-1-10 32,-5-2-13-32,2 1-8 15,0 0-2-15,-1-2 1 0,2 3 6 16,-1 1 10-16,1-2 4 16,-4 0-4-16,1-1-2 15,3 0-11-15,-2-7-6 16,3-4 10-16,5-9 4 15,7-12-2-15,6-13-6 0,2-9-1 16,7-15-4-16,5-11-5 16,6 0-3-16,0-9-2 0,-5-1 1 15,-2 8-6-15,-9 9-12 16,-1 4-13-16,1 3-5 16,-1 10-13-16,-3 5-44 15,-1 8-68-15,-2 6-109 0</inkml:trace>
  <inkml:trace contextRef="#ctx0" brushRef="#br0" timeOffset="2167.75">14533 6928 309 0,'-2'7'146'15,"2"-7"-62"-15,2 1-43 16,-2-6-3-16,0 2 9 16,0-4-12-16,7-3 5 0,10-9-3 15,5-3-10-15,9-8-12 16,10-6-4 0,14-10-4-16,4-9-3 15,7-6-1-15,-2 0-2 16,-14 18-1-16,0 10-12 0,-8 11-26 15,-11 4-24 1,-6 4-31-16,-5 1-84 0,-4 3-161 16</inkml:trace>
  <inkml:trace contextRef="#ctx0" brushRef="#br0" timeOffset="2690.38">14598 7042 424 0,'0'8'112'0,"-2"-5"-12"16,4-1-32 0,-1 1-10-16,2-2-8 15,10-4-23-15,22-11-9 0,17-11-2 16,15-10-5-16,12-11-6 15,6-3-2-15,18 2-1 16,-1 1-1-16,-28 15-3 16,-7 8-11-16,-7-1-25 15,-10-5-25-15,-15 4-36 0,-16 4-69 16</inkml:trace>
  <inkml:trace contextRef="#ctx0" brushRef="#br1" timeOffset="7300.71">14131 7218 206 0,'-2'2'28'15,"0"-2"-27"-15,1 2-18 0,-1-2-30 16,0 0 24-16,4-2 27 16,0-2 68-16,4-2 18 15,4 0-9-15,0-2-16 0,-1 0-7 16,1 2-9-16,-2 1-5 15,0 2-7-15,-2 0-12 0,-5 0-10 16,1 2-6-16,-2-1-6 16,-2-2-4-16,-3 0 2 15,-1 0 0-15,-8 2-1 16,2 2 1-16,-4 3 3 0,-1 0 1 31,2-1 1-31,1 0 5 16,1 4 6-16,1 1 0 0,0 1 0 15,6 6-2-15,0 1-2 16,2 5-5-16,5 5-3 16,6 2-3-16,5-2 0 15,6-4-1-15,9-4 8 0,7-7 1 16,1-5 0-16,-5-4 5 0,-3-5 2 16,-4-3-5-16,-4-6-5 15,-9-2-5-15,-7-4-1 16,-8 0-2-16,-5-3-1 0,-4-1 2 31,-4 3-19-31,1 2-27 16,0 3-28-16,0 1-48 0,3 2-177 0</inkml:trace>
  <inkml:trace contextRef="#ctx0" brushRef="#br1" timeOffset="8532.12">14114 7121 164 0,'1'6'141'0,"1"-4"-80"15,-2-1-4-15,0-1 6 16,-1-1-8-16,0-1-12 16,3-6 26-16,1-8-15 15,8-13-7-15,-1-8-14 16,-3-6-5-16,3-5-6 0,-2-11-4 16,-3-9-10-16,-2-14-3 15,-5-19-4-15,-2-7 1 16,-8-16-2-16,-7-13-1 0,-6-10-35 15,-8-5-46-15,-5 24-66 16,2 15-261-16</inkml:trace>
  <inkml:trace contextRef="#ctx0" brushRef="#br1" timeOffset="9133.71">14024 7181 151 0,'6'-2'239'0,"-3"0"-155"15,7-4 2-15,-7-2-17 16,4-1-13-16,0-2-17 0,0-2-10 0,-2-4-6 15,2 1-8-15,-4-3-4 16,1-3-4-16,-5-8-1 16,-5-7 0-16,-8-10 3 15,-6-17 2-15,-8-12-3 16,-10-17-4-16,-10-9-4 0,-2 7 1 31,0 2-4-31,-2-7-17 0,0 1-44 16,1 2-55-16,2 3-164 15</inkml:trace>
  <inkml:trace contextRef="#ctx0" brushRef="#br1" timeOffset="9881.79">13993 7171 436 0,'3'-2'73'15,"1"-6"-5"-15,-2-6-18 0,-2-3-5 16,-4-4-15-16,-1-5-6 16,-4-7 5-1,-6-8-7-15,-11-8 0 16,-7-8-10-16,-10-9-4 16,-5-10-7-16,1-6 1 0,-5-1-3 15,-6 9 1-15,-2 4-32 16,2 2-36-16,6 3-45 15,4 0-70-15</inkml:trace>
  <inkml:trace contextRef="#ctx0" brushRef="#br2" timeOffset="14970.4">14040 7389 193 0,'8'-13'149'0,"2"-2"-58"15,-4 6-11-15,-4 2-20 0,-1 3-11 16,-3 3-21 0,1 0-11-16,-9-2 2 0,-4-1-3 15,-3 3-6-15,-8-2-2 16,-1 1 5-16,-1 4 7 15,4 3-9-15,0 1-3 16,2 6-3-16,7 5 3 16,4 8 2-16,1 0-2 15,6 7-5 1,6-1-1-16,4 4-3 0,8 0 1 16,9-2 1-16,9-8-4 15,5-9 2-15,7-15-2 16,0-19 2-16,-1-6 1 15,-14-8 1-15,-2-3 3 16,-15-4-1-16,-14 3-2 0,-9-2-1 16,-9 5-2-16,-6 3 1 0,-5 8-19 15,0 14-18-15,-2 11-30 16,-5 10-82-16,7 11-223 16</inkml:trace>
  <inkml:trace contextRef="#ctx0" brushRef="#br2" timeOffset="16201.39">14144 7549 206 0,'0'-2'10'0,"1"2"-9"0,-8-7-1 16,7 3 2-16,-3-2 21 16,2 2 47-16,5 1 10 15,-1 3-6-15,-7-4 10 16,6 4-7-16,-2 0-24 15,2 3-16 1,-4-6-10-16,2 3-2 16,0 0-3-16,3 3-4 0,-1-3-2 15,0 0 2-15,7 0 0 16,12-2-6-16,2-13-3 16,12-2 4-16,6-6-2 15,11 2 0-15,13 4-7 0,14 4-1 16,1 12-3-16,-6 4 3 15,3 11-4-15,-14 6 1 16,-11 1-1-16,-13-4 0 0,-16-15-1 16,-10-16-32-16,-10-20-34 15,-20-16-28-15,-16-12-110 16</inkml:trace>
  <inkml:trace contextRef="#ctx0" brushRef="#br2" timeOffset="16824.1">14069 7552 437 0,'4'2'123'0,"3"-2"-18"16,0-2-50-16,3 1-3 0,5 1-12 16,4 3-7-16,5 4-2 0,7 7-3 15,4 2-7-15,2 6-3 16,7 2-2-16,4 2-5 15,2 1 2-15,4 5-7 16,-5 0-3-16,-9-3-1 0,-7-5-2 16,-14-9-1-16,-14-12-25 15,-6-3-59 1,-12-8-87-16,-7-11-82 16</inkml:trace>
  <inkml:trace contextRef="#ctx0" brushRef="#br2" timeOffset="17406.87">14018 7585 587 0,'6'12'96'0,"0"-1"-10"15,-2 2-38-15,7 6-11 16,1 5-6-16,10 11-7 16,8 13-4-16,12 10-8 0,4 8-3 15,5 3-4 1,-8-1-3-16,-6-5-3 0,-11-14 1 15,-10-26-31-15,-14-24-73 16,-14-26-176-16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v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7.54515E-7" units="1/dev"/>
          <inkml:channelProperty channel="T" name="resolution" value="1" units="1/dev"/>
        </inkml:channelProperties>
      </inkml:inkSource>
      <inkml:timestamp xml:id="ts0" timeString="2021-10-28T22:34:54.659"/>
    </inkml:context>
    <inkml:brush xml:id="br0">
      <inkml:brushProperty name="width" value="0.05292" units="cm"/>
      <inkml:brushProperty name="height" value="0.05292" units="cm"/>
      <inkml:brushProperty name="color" value="#7030A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8049 3944 410 0,'24'-17'113'0,"-8"-2"-27"16,-4-2-16-16,-5 6-33 0,-12 1-9 15,-1 8-7-15,-10 2-1 16,-8 2 3-16,-9 7-5 16,-8 6-1-16,0 9-7 15,-4 9-6-15,0 11-2 16,2 9-1-1,7 5 1-15,5 5 0 16,7 6-1-16,13-2 2 16,6-6 2-16,7-9 7 0,5-4-4 15,11-5-3-15,11-9-4 16,10-11-3-16,10-14-13 16,5-14-16-16,6-19-7 15,-9-11-20-15,-11 0-47 0,-12 3-102 16</inkml:trace>
  <inkml:trace contextRef="#ctx0" brushRef="#br0" timeOffset="484.44">8433 4137 491 0,'-3'3'71'16,"-16"1"-27"-16,-15 13 19 15,-9 4-33-15,-2 1-13 16,6 3-11-16,9 10 0 0,8 5 1 0,4 4 3 16,11-2 1-1,7-5-2-15,12-7-3 0,4-12-4 16,13-9-2-16,6-13-1 16,14-12-2-16,11-12 1 15,-3-12-2-15,-8 0 3 16,-14-1 0-1,-17 0 0-15,-9 5-2 16,-13 4 1-16,-6-1 2 0,-8 0-2 16,-9 1 1-16,-7 7-13 15,-2 8-18-15,2 13-32 16,-3 8-1-16,6 9-2 16,0 5 8-16,7 5-49 0,10 2-118 15</inkml:trace>
  <inkml:trace contextRef="#ctx0" brushRef="#br0" timeOffset="800.78">8815 3266 442 0,'2'2'139'16,"-2"3"-72"-16,-2 4-19 0,1 41-28 15,-5 31-12-15,5 20 2 16,-5 21-1-16,-1 20-2 15,-6 8-2-15,2 1-3 0,3-32-2 16,-3-20-7-16,-2-28-41 0,1-20-57 16,4-19-78-16</inkml:trace>
  <inkml:trace contextRef="#ctx0" brushRef="#br0" timeOffset="1233.48">9303 4044 294 0,'-16'-5'143'0,"-2"4"-58"16,0 1 20-16,-11 1-39 15,-7 7-16-15,-8 2-14 0,-9 8-7 16,2 9-9-16,0 8-8 16,12 10-6-1,5 7-2-15,13 7-2 0,11-3-1 16,7-4 1 0,16-4-1-16,8-18 0 15,12-18-2-15,13-11-9 16,14-11-4-16,7-17-3 0,10-13-8 15,-10-5 4-15,-17 2 9 16,-21-4 4-16,-13 3 2 16,-12 1-2-16,-5 0-4 0,-12 3-2 15,-6 1 0-15,-7 0-11 16,-4 2-7-16,1 4-21 16,2 9-58-16,-1 16-57 15,4 12-17-15</inkml:trace>
  <inkml:trace contextRef="#ctx0" brushRef="#br0" timeOffset="1539.36">9528 4085 515 0,'20'35'68'16,"0"4"18"-1,-7-5-43-15,1 9-23 16,-3 2-4-16,3-8 0 16,1-4-3-16,-3-10-4 15,-3-6-3-15,0-9-4 0,2-6-3 16,2-10-1-16,-7-15 0 16,6-7 1-16,-4-10-1 15,-2-7-9-15,7-3-14 0,-9-8-13 16,3 5-23-1,4 3-17-15,2 1-30 16,-2-5 3-16,8 1-65 16</inkml:trace>
  <inkml:trace contextRef="#ctx0" brushRef="#br0" timeOffset="1866.34">10060 3674 282 0,'41'-6'65'15,"-7"11"-2"-15,-7 6-3 0,-6 7 2 16,-11 9-9-16,-16 10-19 15,-12 5-4-15,-3-1-7 16,-11 3-7-16,-7-2-7 16,7-13-2-16,-2-17-4 15,5-11-1-15,3-2 0 0,13-1 3 0,8 1 5 16,7 2 16-16,13 3 8 16,6 0-28-16,12-1-4 15,10-1-1-15,12-7-1 16,11-5-1-16,-2 1 0 15,6 1 0-15,-22 12 1 0,-23 22 0 32,-21 15-1-32,-14 15-1 0,-17 7 1 15,-16 3 0-15,-9-3-1 16,-10-9-3-16,3-11-17 16,0-13-14-16,1-17-41 15,3-21-61-15,14-21-112 16</inkml:trace>
  <inkml:trace contextRef="#ctx0" brushRef="#br0" timeOffset="39977.41">130 5356 119 0,'-4'-2'42'15,"8"2"-1"-15,-7-2 6 0,3 1-6 16,2 0-2-16,1-1 0 16,-5 1-6-16,-1 1-8 0,8 0-5 15,-10-1-3-15,8 1-2 16,-4 0-6-16,1 0-5 0,1-2-1 15,-2 2 3-15,9 0 2 16,-9 2-2-16,5-1-3 16,-4 0 0-16,3 1-3 15,3 0 0-15,-3 0-1 0,5 0 1 32,-8 1 1-32,7-1-1 0,-8 1 1 15,2-1 0-15,3 1-1 16,-3-1 0-16,5 1 0 15,-9 0 0-15,12 0-1 0,-2 0 2 16,-2 1 0-16,4-1-1 16,-6 1 0-16,5-1 0 15,-5 0 1-15,4 2-1 0,-5-2-1 16,4 2 2-16,6-1-1 16,-11 1 0-16,15-1 1 15,-9 0-1-15,7 2 2 16,-10-1-2-16,-36 7-1 15,40-7 1-15,-8 0 1 0,9-1-1 32,-9 2-1-32,5-1 1 0,-2 1 1 15,0 0-2-15,9 1 2 16,-48-2-1-16,44 2 0 16,-3 0 0-16,0 1 0 15,-3-2 0-15,-1 3 0 16,6-4 0-16,-35 0 0 0,34 3 0 15,-5-3 1-15,5 2-1 0,-3 2 0 16,4-1 1-16,-2 0-1 16,0 2 0-16,2-1 0 15,-4 0 0-15,3-1 0 16,-3 2 0-16,3 0 0 0,1-2 0 16,-6 0 0-16,6 2 0 15,-4 2 0-15,3-4 0 0,-6 5-1 16,1-3 2-16,1 0-2 15,-4 3 1-15,4-2 0 16,-2 0 1-16,5-2-1 16,2 1 0-16,-2 0 0 0,5 1 0 15,-1 0 1-15,2 4-1 16,1-1-1 0,3 1 2-16,-2 2-2 15,1-1 2-15,2 2-2 16,-2-1 2-16,1 0-1 15,-2 0 0-15,-5-1 0 0,8-2 0 16,-1 0 0-16,0 0 1 16,0 0-2-16,2-1 2 15,-7 1-2-15,3-1 1 0,0 1 1 16,1-1-1-16,3-1 0 16,-2 2 0-16,1 2 0 0,-2-1 0 15,3-1-1-15,0-1 0 16,-4 1-2-16,4-1-1 15,-6-3 2-15,4 2 1 16,-5-3 1 0,3 2-1-16,-2-2 1 15,-4 4 0-15,4-8 0 16,-1 4-1-16,-7 4-9 16,-2-1-27-16,2-3-17 0,4 2-110 15</inkml:trace>
  <inkml:trace contextRef="#ctx0" brushRef="#br1" timeOffset="45830.43">184 5381 146 0,'-3'-7'47'0,"-2"3"0"0,8 0-6 16,7 2-2-16,-15-1 0 16,13 2 0-16,-8 2-8 15,3 0-1-15,-4 2 0 16,1-1-5-16,2 2-13 0,-4-1-9 16,7 2 0-16,-2 0 3 0,9 3 1 15,-2-1 0-15,10 3 2 16,3 1 0-16,-4 1 26 15,5 2-28-15,-41 3-1 16,30-3-3-16,1 3-1 0,-2-2-1 16,-1 0 1-16,-6-1-1 15,5 1 0 1,-1-1 1-16,1-1 1 16,-3 1 1-16,1 2-2 15,0-1-1-15,-4 1 0 16,2 1-1-16,-2-1 1 0,1 1-1 15,0 1 1-15,3-1 0 16,2 2 0-16,-2-3 1 16,6-3-1-16,-4 1 0 0,-3 0 0 15,0-1 0-15,-3 0-1 16,2 1 0-16,-8 0 0 16,4 3 1-16,-2-1-1 0,3 1 0 15,1-1 0-15,-1 1 0 16,-3-1 1-16,4 2-1 15,6-4 0 1,-3 2 0-16,2 0 0 16,-1-2 0-16,2 2 0 15,-3-2 0-15,0 0 1 0,1-1-1 16,-3-1 0-16,5 0 1 16,2-3-1-16,-1 2 2 15,5-2-2-15,-3 1 2 16,0-3 0-16,-4 0 1 0,1 1-3 15,1-2 0-15,-5 2 0 16,5-1 1-16,-1 0-1 0,2 1 0 16,-2 0 0-16,3-1 0 15,1 3 0-15,-2-3 0 16,1 1 1-16,0 2-2 16,-1 0 1-1,-2 0 0-15,-1 1-1 16,4 2 1-16,-8-3 0 0,5-1 0 15,2 2 0-15,-5-3 0 16,4 1 1-16,0 0 0 16,3 1-2-16,-2 1 1 15,2 1-1-15,-4 2 2 16,2-1-2-16,-2 2 2 0,-6 0-3 16,3-4 3-16,-2 3-1 0,3-1 0 15,2-1 0-15,-1 0 0 16,3 0 1-16,2 1 0 15,2-1-1-15,-2 1 1 16,8-2-1-16,-5 1 0 16,4 0 0-16,-3-2 0 0,-1 1 0 0,-1-3 0 15,-2 3 0-15,-2-5 0 16,0 2 0-16,-2-3 0 16,0 1 0-16,0 0 1 15,3 0-2-15,1 0 1 16,-2 3 0-16,-5 0 0 15,7 2-1 1,0 4 1-16,-3-1-1 0,1 1 1 16,-2 2 0-16,4 1 0 15,-1 2 0-15,0-2 0 16,4 0 0-16,-2 0 0 16,2 0 0-16,2 1 0 0,-5 1 0 15,2 3 0-15,-1-2-1 16,-1 1 1-16,0 2 1 0,-2 0-1 15,1 0 0-15,-1 0-1 16,-2 0 2-16,1 1-2 16,-2-8 1-16,1 1 0 15,-1 1 0-15,1-2 0 16,-6-3 0-16,5 2 0 0,2 0 0 31,2 0 0-31,-2 0-4 0,6-1 1 16,0-2 2-16,0-2 1 15,6 1 1-15,0-4-1 16,3 1 1-16,6-1-1 16,-4 2 0-16,2 3 0 0,-5-3 0 15,7 0 0-15,-7 2 0 16,-1 1-1-16,1 1 1 0,-8-2 0 16,-1 4-1-16,-2-1 1 15,-2 2-2-15,-1-1 2 0,-4 2-1 16,3-1 1-1,0 0 1-15,7 4-3 0,1-1-2 16,9 2 2-16,3 1 2 16,0-2 0-16,4 2 0 0,-6-3 0 15,2-1-1-15,-4 0 1 16,-1 1 0-16,2-1 0 16,-2 3 0-16,0-2 0 15,-3 4 0-15,4-5 0 0,-2 3 0 16,0-2 0-16,-1-1 0 15,-4-4 0 1,-1 1-1-16,-6-3-3 16,1-1-7-16,-4 0 2 0,-1-1 4 15,-1-1 2-15,1-1 2 16,0 2 1-16,-1-2 0 16,5 5 0-16,-2-4 0 15,6 5 1-15,-2 0-1 0,-1 3-1 16,2-2 1-16,-6 3-1 15,2 0 1-15,-5-4-1 16,1 2 1-16,0-1 0 0,3-2 0 16,3-3 0-16,3 2 1 15,1 0-1 1,1 0 1-16,5-1-1 16,0 4 0-16,-2-2 0 15,3 2 1-15,3-1-1 16,-5 3 0-16,6 0 0 15,-3-1 0-15,1 3 1 0,-3 0-2 16,0-1 1-16,-3 0 0 16,0 1-1-16,1-4 0 15,0 5-2-15,1 2 2 16,1 2 1-16,8 0 0 0,3 0 0 16,1 6 1-16,-1-3-1 0,7 1 1 15,-4 2 0-15,0-6-1 16,-2-5 1-16,0-1 0 15,-1-1 0-15,-6-1-1 16,1 1 1-16,-8-3-2 16,2 3 1-1,-4-3 0-15,0 2 0 16,-8-3 0-16,1-2 0 0,-1 0 0 16,-3-2 0-16,-1-1 0 15,-2 1 0-15,3-2 0 16,-1 1-1-16,1 1 0 15,-2 1 0-15,1 1-9 0,0-1-21 16,0-1 15-16,1 0 10 0,5 2 5 16,1-1 2-16,1-1 0 15,-3-1 0-15,3-1 1 16,-2-1-1-16,4 1-1 16,0 1 0-16,3 1 1 15,-2 0-1-15,3 1-1 16,0 4-2-16,4 1-12 0,4 5-8 0,3 5 4 15,6 1 3-15,3 2 10 16,-3-5 6-16,4 0 1 16,-5 1 2-16,7 4-2 15,4 0 0-15,-2 2 1 16,0 1 6-16,-7 2 2 0,1-2-3 31,1 1-4-31,-10-2-2 0,4 1 1 16,-3-1-1-16,-2 2 2 15,-1 7-3-15,-4 3 1 16,0-4-1-16,-3-7 0 16,-2-9-2-16,-3-4-7 15,15-3-16-15,4-2 4 0,3-3-1 16,5-4-24-16,4 3-86 0</inkml:trace>
  <inkml:trace contextRef="#ctx0" brushRef="#br1" timeOffset="53265.5">15841 5765 125 0,'7'5'42'0,"-1"-1"-5"0,2-1 10 15,-1-2-10-15,4-2-10 0,-2-6-2 16,0-1 7-16,2-2 1 16,-6 0 1-16,1 1 2 15,-2 5-1-15,-2-3-11 16,-4 7-4-16,2 0-10 15,-4 3 1 1,-6 7-1-16,-1 1-7 0,-1 4 0 16,-3-1-3-1,0 4 0-15,-3-1 1 0,0 0-2 16,0-1 1-16,-2-1 0 16,2 1 1-16,1 4-1 15,2-3 1-15,-3 4-1 16,3 1 1-16,-2-1-2 0,3 1 2 0,-3 0-1 15,4 2 0-15,-2 1-1 16,7 1 2-16,-2-5-1 16,4 4 1-16,-2 2-1 15,5-4 1-15,3 3-1 16,-3-3 1-16,1 0-2 0,1-3 3 16,1 0-2-16,-1 0 0 0,1-2 1 15,-3 4 0-15,-1 0-1 16,1 0-1-16,-4-1 1 15,0 1 0-15,-3-3-1 16,3 2 1-16,0-3-1 16,-2 3 1-16,3-1-1 0,0-2 1 15,3 2-1 1,0 5 2-16,3 0-1 16,-2 0 0-1,2 1 0-15,0-1 0 16,2-2-1-16,1-4 1 0,4 2-2 15,3-4 0-15,0 1 1 16,1-1-1-16,4 1 0 16,-4-3 3-16,2 2-2 0,-7-3 2 0,0-2-1 15,-9 0-2-15,-4 1-2 16,-5-2-7-16,-3 0-8 16,-2 0-2-16,-1-1 2 15,1 3 4-15,0 1 7 0,0 6 7 16,4 6 2-16,3-1 0 15,0 1-1 1,-2 0 1-16,2 4 0 16,0 2 0-16,-5-3 0 15,1 1 0-15,-2 0 0 16,1 2 1-16,-2-5-1 0,2 1 1 16,-2 1-1-16,2-1 4 0,4 1-1 15,-3 1 3-15,6 1 1 16,2-3-2-16,3-1 2 15,-3 0 1-15,4-2 0 16,2-2-3-16,-3-1 0 16,0-1-4-16,1 1 0 15,0 4-2 1,-7-1 1-16,1 2-2 0,1 3 2 16,-4 1-2-16,4 0 1 0,-3 0 0 0,1 0 1 15,1 1-2-15,0-1 2 16,2 1-1-16,1 2 1 15,0-3-2-15,2-5 2 16,1-3-1-16,-1-5 0 0,-2 2 1 16,4-3-1-16,-2 3 0 31,1 2 1-31,-3 8-1 0,4 1 0 0,-1 1 1 16,-4 2-1-16,2-2 0 15,0-1 0-15,-3-3 0 16,0-3-1-1,0-2 1-15,-2 2 0 0,1-2-1 0,-2-3 2 16,-3-2-2-16,2-4 1 16,-3-1-2-16,-4-3 1 15,1-2 1-15,-2-1-1 16,3 2 0-16,-2 3 1 16,8 4 0-16,-1 1 1 0,4 4 0 15,1 3 0-15,-1 0-1 16,7 3 2-16,-3 9-2 15,1 1 0 1,0 3 2-16,-1 2-2 16,1 1 0-16,-7 1 0 15,-2-1-1-15,-4 4 1 16,-3 0 0-16,-4-4-1 0,-5-4-1 16,2-5-2-16,-11-2-19 15,5-6-14-15,0 10-7 16,1-3 1-16,-3 0-29 0,-2 4-118 15</inkml:trace>
  <inkml:trace contextRef="#ctx0" brushRef="#br1" timeOffset="60632.78">20061 6624 198 0,'2'0'52'0,"0"0"-10"0,-2 0-12 16,0 0-8-16,0 1-7 15,2 1 0-15,-1-1-4 0,1 2 1 0,3 0 4 16,-2 0 0-16,1 1 2 16,3 1-2-16,-1 1 0 15,-1-1-5-15,0 0-5 16,3 5-2-16,-3 1-2 16,0 1-1-16,5 6-1 15,-3-1-1 1,1 1 2-16,1-2-1 0,-1 0 0 15,0-2 0-15,1 2 0 16,1-2 1-16,-2 2 0 16,3-2 3-16,0-3 3 15,-3-1 4-15,2 0-2 16,-4 0-1-16,-1-3 0 0,2-1 2 16,-3 0 0-16,1-1-1 0,0-1-1 15,4 4-3-15,-3-3 0 16,3 2-3-16,-1-1 0 15,-2 1-1-15,0-2-1 0,1 2 1 16,-1 2-1-16,-1-2 0 16,1 1 0-16,0-3 1 15,-1 4-1-15,3-1 0 0,0 0 0 16,1 1 1-16,-2-2 1 16,3 3-2-16,-1 1 2 15,1 0-1-15,1 2 0 16,-2-1-1-16,-1 0 0 15,1-1 0-15,-1 1 0 16,-1-5 1-16,1 2-1 16,1-4 1-16,-3 1-1 15,2-1 1-15,-1 2-1 16,1-2 0-16,1 2 0 16,-3-1 1-16,4 2 0 15,-5-1-1-15,6 3 0 16,-3-1 0-16,1 0 0 0,-1 0 0 15,-1-1-1-15,-1-2 1 0,-2-1 0 16,2 0 0-16,1 1 1 16,-4-3-1-16,4 2 0 15,0-2 1-15,0 0 1 16,0 2-2-16,0-2 0 16,2 2 1-16,-1 3 0 0,2-1-1 15,-2 0 1 1,4 0 0-16,-1 1 0 15,0 0 1-15,-1 0-1 16,2 1 1-16,6 2 0 16,-11-3 0-16,8 4 2 15,-1-2 2-15,-4-5 7 16,0 0 3-16,-3-3-4 0,7 4-1 16,-8-7-1-16,4 5-1 0,0-1-3 15,5 2-1-15,-11-4-3 16,6 4-1-16,0 1-1 0,-1 1 0 31,0 1 1-31,-5 0-2 16,5 4 1-16,0 1 0 0,-6-5 0 15,6 4 0-15,-6-2 0 0,3 0 0 0,-3-1 0 32,1 3 0-32,0-3 0 0,-3-2 0 15,0 1 0-15,1 1-1 16,3-1 0-16,-4 1 1 15,2-1-1-15,2 0 1 0,-2 2 1 16,4 3-2-16,-3-1 1 16,5 2 1-16,-2 2-1 15,3 0-1-15,-3 0 2 16,4 0-2-16,3 1 2 16,-4 0 0-16,2-2-2 0,0-2 2 15,-1 1-1-15,2-1 0 16,-5-1 1-16,3-2-2 15,-8-3 1-15,4 0 0 0,-7-1 0 16,3-3-1-16,1 1 2 16,-4 0-2-16,3-1 2 0,-2 3-2 15,1-1 1-15,0 1 1 16,4 1-1-16,1-1 0 16,-1 2 1-16,1-1-1 15,-1-1 0 1,-1 0 0-16,0 0 0 15,-1-2 0-15,2 0 0 16,-4 0 0-16,3 0 0 0,-4 1-1 16,3 0 1-16,-2 1 0 15,4 4 0-15,-5-3-2 16,3 3-1-16,3 1 1 16,-3 0 0-16,3 2 1 0,0 0 1 15,-4-3-1-15,4-2 1 16,-3 2-1-16,2-2 0 0,-3 0 0 15,0-3-1-15,-2 2 2 16,2 1-3-16,1 0 3 16,-1-1 0-16,2 3-1 0,1-2 1 31,-2 1 1-31,3 1-1 16,-2-1 0-16,3-4 0 0,-3 2 0 15,4 1 0-15,-4-2 0 16,0 0 0-16,3-1 0 15,-2 2 0-15,3-1 0 16,-2 3 0-16,-2-1 0 16,0-2 0-16,1-1 0 0,0 2 1 0,-3-3-1 15,3 1-1-15,-3-2 2 16,1 0-1-16,1 1 0 16,-1 0 0-16,3 2 0 15,-1 1 0-15,4 3 0 16,-2 0 0-16,2 0 0 15,-3 1 0-15,2-1 0 0,1 2 0 0,-5-2 0 16,4 0 0-16,-2-1 0 16,2 0 0-16,-4-2 0 15,3 0 0-15,-1 0 1 16,1-1-1-16,1 2 0 16,1-3 0-16,2 3 0 0,-3 0 0 31,1-5 0-31,-2 4-1 0,-2-4 2 15,1 4-4-15,-4-3-7 16,-1-3-10-16,-9 5-6 16,5 1 4-16,-4 4 2 15,1-1 5-15,5 2 6 16,0-1 5-16,7 1 4 0,-2 0 0 16,7 2 1-16,4 1 2 0,-1 0 2 15,5-2 3-15,-4-1 0 16,1-4 1-16,-4 2 0 15,0-3-2-15,-4-3 0 16,1 0-1-16,-4-2-3 16,2-1 0-16,-5-2-3 0,-2 2 0 31,2 2 1-31,6 4-2 0,-3 5 0 16,3 4 0-16,-3 2 1 15,5 4-3-15,-1 2-4 16,-6-1-22-16,-1-6-41 15,-7-9-115-15</inkml:trace>
  <inkml:trace contextRef="#ctx0" brushRef="#br1" timeOffset="65848.55">20276 6720 225 0,'6'3'27'0,"2"1"8"0,-5-2 1 15,3 2-9-15,1 1-7 0,0 2-4 16,-2 1-2-16,2 0-2 15,1 0 7-15,0 2 1 16,-1 2 3-16,3-1 2 0,0-1-1 16,2 2 1-16,-1 1-6 15,0 1-7-15,0-2-5 16,-1 2-2-16,-2-1-1 0,1 0-2 16,-1 0 0-1,-1 0 1-15,2-2-2 16,1 0 0-16,1 1 1 0,-1 0 1 15,4 2 3-15,-3-2 1 16,0 1-2-16,2 0-1 16,-1-1 0-16,0 1-4 15,2 2 2-15,-1-3-2 16,3 4 1-16,0-2 0 16,1 0-1-16,-3 1 2 15,3-4 3-15,-3 1 3 0,-1-2-2 16,-4-2 0-16,0-2 0 15,-4-2-3-15,-2 1-1 16,-1-2-1-16,1-1-2 0,-1 1 1 16,2 1 1-16,1 2 0 15,4 2 0-15,-1-2-1 16,3 3 2-16,4-1 2 16,0 2 4-16,-3-3 0 0,5 3-2 15,-2-3-1-15,0 1-3 16,-1-1 0-1,-4 1-2-15,3 0 0 16,-3 0 0-16,-2-2 0 16,-3 0 0-16,2 1 0 0,-2-1 0 15,2 2 1-15,0 1-1 16,-1 2 0-16,4-1 0 16,-4 4 0-16,1-4 0 15,2 1 0-15,-3 1 0 0,2-3 1 16,-2 0-2-16,-2-1 1 15,3 0 1-15,-3-3-1 0,4 1 0 16,-1 1 0-16,3 1 0 16,-4 1 1-16,5 0-1 15,-2 2 0-15,-2 3-1 16,4-2 1-16,-3 1 0 0,2 0-1 16,-3-3 2-16,4 3-2 0,-5-3 2 15,3 2-2-15,1-1 1 16,-3 2 1-16,3 1-2 15,-1 2 1-15,-1 1 0 16,3-1 0-16,-1 0 1 16,0 0-2-1,1-3 2-15,0 2-2 16,-1-2 1-16,-1 0 1 0,1 0-1 16,2-2 0-16,-2 3 0 15,-2-1 0-15,5 4 0 16,-4 0 0-16,3 3-1 15,-3 1 1-15,-2-1 0 16,2-1 0-16,-5-3 0 0,3-2 0 0,-4-3 0 16,3-2 0-16,-3-2 0 15,0-3 1-15,3 1-1 16,-1 2 1-16,2-4-1 16,-3 4 0-16,7 3 0 15,-2 1 0-15,0 1 0 16,4 3 0-1,-4 3-1-15,3-3 2 0,-3 0-1 16,1-4 0-16,0 2 0 16,-3-2 1-16,6 0-1 15,-5 0 0-15,2-2 0 16,-2-1 0-16,-2 0 0 16,1-1 0-16,0 3-1 0,1 1 2 15,-2 1-2-15,4 0 1 0,-2 0 0 16,-2-1 1-16,0 0-2 0,-1-2 2 15,2-1-1-15,-2-2 1 16,4 1-2-16,-2-1 2 16,3 1-2-16,-1 1 1 15,0 1 0-15,3-1 0 16,-4 1 0-16,3 2 0 0,-6-5 1 16,4 1 0-16,0 3-2 15,-1-7 2-15,1 2 0 16,0-2 2-16,2 1 0 15,0-1-2-15,1-3 0 0,1 0-1 16,3 7 1-16,5 1-1 16,-4 4 0-1,2 2 1-15,1 3 1 16,2-1 1-16,-6-3 0 16,-1-1 0-16,0 1-1 15,-4-2 2-15,-2-7-2 16,1 3-1-16,-2-2 0 0,1 0-1 15,0 1 0-15,2 1 0 16,-1 3 0-16,0-5 0 0,0 3 0 16,0 0 0-16,-3-2 0 15,-4-3 0-15,1-2 1 0,-6-3-3 16,3 1-3-16,-4 0-31 16,-2-3-43-16,-3-8-106 15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v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7.54515E-7" units="1/dev"/>
          <inkml:channelProperty channel="T" name="resolution" value="1" units="1/dev"/>
        </inkml:channelProperties>
      </inkml:inkSource>
      <inkml:timestamp xml:id="ts0" timeString="2021-10-28T22:36:52.34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5005 5354 234 0,'5'2'112'0,"-7"-2"-61"16,4-2-20-16,-4 2-23 0,4 0-3 15,-5 2 8-15,1 1 4 16,4 0-6-16,-4 1 3 16,5 4 1-16,-4-2 2 0,2 1 2 15,1-2-4-15,-2 1-6 16,1-2-3-16,-2 0-2 16,1 2 0-16,0 1 0 0,0 1-2 15,-2 3 1 1,2 1-2-16,0 1-1 0,-3 0 1 15,3 2-1 1,-2-2 0-16,2 1 1 16,-3 0 0-16,4-1-1 15,-1-1 1-15,0 0 5 0,3-1 1 16,-4-1-1-16,2 0-2 0,-1 0-2 16,-1 1 0-16,2-1-1 15,-1 2-1-15,1 0 1 16,-1 1-1-16,3 4 1 15,-3 1-1-15,5 1 0 16,-3 0 0-16,-2 2 0 0,2-1 0 16,-4-4 0-16,2-2 0 15,-2 0 0-15,-1-2 0 16,4-1-1-16,-5 1 2 16,4 0-1-1,-2 5 0-15,4-4 1 16,-6 4-1-16,2 0 0 0,2 1 0 15,-3 0 1-15,2 1-1 16,-5 0 0-16,6 3 0 16,-4-1 0-16,4 0 1 15,0 0-1-15,-2 0 0 16,2 1 1-16,-4-3-1 0,3 3 0 16,-2-1 1-16,-3 2-2 15,3-3 4-15,-5 3-1 0,3 2-1 16,-2 0 0-16,0 1 0 15,-1 2 0-15,4-1 0 16,1 2-2-16,-4-3 2 16,4 1 0-1,-4-4 0-15,1-2-1 0,2-3 2 16,-1-2 3-16,1-1 1 16,0-2 1-16,-2 0-1 15,0 1-2-15,1-1 0 16,-1-2-1-16,0 4-1 15,-2-1-1-15,0 2 0 0,1 1-1 16,-2-2 0-16,1 1 1 0,0 2-1 16,3 0 1-16,2-1 2 15,-6 2 2-15,6 0 3 16,-1 0-1-16,-1 1 2 16,2-2-3-16,-2 4 1 15,2-2 0-15,-4 3-3 0,4-2 0 16,-6 2-1-16,4-1-2 0,-1-1 0 15,2 1 0-15,-8-2 0 16,4-1-1-16,1 1 0 16,-3 0 1-16,2 3-1 15,2 1 1-15,-3-2-1 16,4 5 0-16,-2-1 1 0,0 1-1 16,2-1 1-1,0-3 0-15,0-3 1 16,-1-1-1-16,2 2 1 15,-4-5-1-15,4 1 0 16,0-2 1-16,-2-2-1 16,5 3 1-16,-4-4-1 15,3 1 1-15,-3-1 0 0,2 1-1 16,-1-1 0-16,-1-1 0 0,1 1-1 16,0 0 1-16,1 2-1 15,-4-1 1-15,4 1-1 16,-3 1 0-16,3-1 1 15,0 0 0-15,-2-2 1 0,3 1-1 16,-3-2 0-16,0 2 0 16,0 0 0-1,1 0 0-15,1 2 0 16,-2 0 1-16,3 0 1 16,-6 1 1-16,5-1 1 15,-3 1-2-15,2-1-1 16,-1 1-1-16,0-1-1 0,0-2 1 15,-2 0 0-15,5-1-1 16,-3-1 1-16,0 1-1 0,4-1 0 16,-5 1 1-16,3-1-2 15,-4 6 2-15,3-2-1 0,-3 4-1 16,0 0 1-16,4-1 1 16,-4 0-1-16,5-2 1 15,-6 0-1-15,6-3 0 16,-3 0 0-1,4 0 0-15,-3-3 1 16,1 2-1-16,3-1-1 16,-5-1 2-16,3 2-1 0,0-1 1 15,2 2-1-15,0 1 0 16,-3-1 0-16,5 0 3 16,-4 3-2-16,4-2 3 15,-1-3-2-15,1 2 3 0,-1-1 0 16,-1 3-3-16,3-4 0 15,-3 3-2-15,0 0 0 0,0 0 1 0,-3-1-1 16,3 4 0-16,-3 0 0 16,2-3 0-16,-4 4-1 15,3 0 2-15,-3-1-2 16,4-1 2-16,-3 4-2 16,2 0 2-16,2 1 0 15,0 3-1-15,2-4 2 0,2-1-2 16,-1-1 1-16,1 0 0 15,-4-5-3-15,1-6-3 16,-3-2-54-16,-11-6-73 16,-8-19-136-1</inkml:trace>
  <inkml:trace contextRef="#ctx0" brushRef="#br0" timeOffset="3254.67">6631 6423 330 0,'7'2'87'15,"1"-2"-28"-15,-1 0-10 0,-2-2-12 16,0 3-13-16,-3-1-4 0,7 0 1 16,-6 3-3-16,5 1 1 15,0 1-2-15,-1-2-2 16,3 4-3-16,-4-1-2 15,1 1 0-15,2-3-1 16,-1 2 1-16,-2 0-1 0,3-1-2 16,-1 2-2-1,-1 0 0-15,5-1 0 16,-7 0-2 0,3 0 0-16,-1-3 0 0,-1 1 1 15,1 0 1-15,-2 0-1 16,0-1-2-16,4 0 0 15,-3 1-1-15,4 2-1 0,0-1 1 16,4 5 0-16,-2 0 1 0,5 0-1 31,-2 4 0-31,6-1 1 0,-2 3 0 16,0-2 2-16,-2 3 1 16,6 0-1-16,0 1 2 15,-3 0 1-15,5 3 0 0,-5-1 5 16,-1-2-1-16,-2-1-3 15,-1-1-3-15,1-2-3 16,-4-1 0-16,1-3-1 16,-3 3-1-16,-2-8 1 15,-1 0 0-15,1 1 0 16,1-4-1-16,0 3 3 0,0-2 0 16,2-1 1-16,1 1-1 15,-2 2 3-15,5 2-2 0,-1-1 0 16,2 3 0-16,-4 2-2 0,4 2-3 31,-2 1 2-31,-4-2-1 0,3 1 0 16,-2-1 1-16,4-3-2 0,1 3 1 31,-2-2 2-31,6 0-2 0,-3 3 0 16,3-2 0-16,0 2 1 15,-1-3-1-15,-2 0 1 0,1 2-1 16,1 1 0-16,-5-2 0 15,3 1 0-15,-3 1 0 16,2-1 0-16,-4 0 0 16,4-1 0-16,2 0 1 15,-4-4-1-15,0 1 1 0,2-1-2 16,0 0 2-16,-3-2-2 16,3 1 1-16,2 1 1 0,-5-4-2 15,5 3 1-15,-2 1 0 16,0 0 0-16,0 0 0 15,0 1 0-15,1 2 0 0,1-2 0 16,1 1 0-16,5 1 0 16,-5-2 0-16,-2-2 0 15,-1-1 0-15,5 0 0 16,-5 0 0-16,-4-4 0 0,0 3 0 16,1-4 0-16,-4 1 0 15,0 1 0-15,3-2 0 16,-3 2-1-1,1-5 1-15,-3 4-1 16,0 0 3-16,4-2-3 16,1 4 1-16,1-1 0 0,-1 1 0 15,1 1 0-15,-3 0 1 16,2 0-2-16,1-1 1 16,0 1 0-16,2 1 0 15,-1 1-1-15,-1-3 0 0,1 5 0 16,1-1 1-16,1-2 0 0,-2 3-1 15,4 2 2-15,-1-3-2 16,2 2 1-16,1 5 1 16,0-1-1-16,3-1 0 15,-1 2 0-15,8 5 0 16,-13-6 0 0,6-1 0-16,-3 3 1 15,-3-4-2-15,1 0 1 0,-5-1 0 16,2 1 1-16,-4-1-2 15,-1-3 2-15,-2 2-2 16,3 1 1-16,5-2 1 16,-6 0-2-16,3 4 1 15,-1-4 0-15,-1 0 0 0,0 4 0 16,1-2 0-16,-2-3 1 0,-1-1-2 16,3 2 2-16,-5-1-2 15,2-3 2-15,-2 2-2 16,-1 2 2-16,5-2-1 15,-7 0-1-15,7 1 1 16,-6 2 0-16,6-2 0 0,-4 1 0 31,2 2 0-31,2-2 0 0,0-1 1 16,-1 4-1-16,0-2 0 16,4 0 0-16,-2-1 0 15,1 5 0-15,3-2 0 0,-4-2 0 16,5 5 0-16,-3 1 0 15,0-2 0-15,4 0 0 0,-5 2 0 16,4-2 1-16,-4-3-2 16,5 5 1-16,-4-2 1 15,2 1-1-15,1-1 1 16,-1 4 0-16,5-1 0 16,0 0 0-16,1-2 1 0,-1 2-2 15,-1-3 1-15,-1-1 0 0,-1 4 1 16,0-1-1-16,-1-2 0 15,-1 1-1-15,-2 1 1 16,-2-4 0-16,1 1 0 16,-4-2 0-16,-2 0 0 0,2-2-1 31,-1-2 1-31,-2 3 1 0,-1-2-1 16,2-3 1-16,-2 0 1 15,2 2 0-15,-1-2 2 16,3-1-2-16,-2 2 0 15,1 0-1-15,1-2 0 16,0 0-1-16,-5 2 0 0,2-1-1 16,3-1 0-16,1 3 0 15,-2-1 1-15,4 2-1 0,0 1 0 16,1 2 0-16,2 0 0 16,1 5 0-16,2 1 1 15,-4-2-1-15,3 4-1 0,-1-1 2 16,5 0-1-16,0 0 0 15,1-2 1-15,-1-2-1 16,-4-4 0 0,1-1 0-16,-3-5 0 15,-2-3 0-15,-1-1 0 16,3-3 1-16,2-1-2 16,-1-1 1-16,-1-1 1 0,5 0-2 15,-5 4 1-15,3 0-1 16,1-1-2-16,5-3-13 15,-7-3-8-15,-2-2-14 0,2-7-13 16,-10-3-18-16,-5-5-22 16,-4-8-56-16,-11-6-166 0</inkml:trace>
  <inkml:trace contextRef="#ctx0" brushRef="#br0" timeOffset="5073.42">21016 6725 133 0,'4'0'157'15,"-3"-2"-107"-15,3-2-24 16,-7 0-8-16,1 1 6 15,0-1 0-15,-3 0 7 16,1 1 13-16,-3-1 5 0,0 1-14 16,-7 0 0-16,3 0-9 15,0 2-7-15,-4 1-12 16,6 3-3-16,-3 1 0 16,2 6 4-16,-2 4 0 0,2 6-2 15,1 4-4-15,1 1 0 0,5 2-2 16,1 1 1-16,7-1 1 15,4-7-2-15,6-6 0 16,8-9 0-16,3-8 0 16,2-5-1-16,-7-4 1 15,-1 0 0-15,-8-2 0 0,-3 2-2 16,1 2-2-16,-9 2-20 16,-1-2-19-16,-7 3-20 0,-1 1-57 15,-5-3-114-15</inkml:trace>
  <inkml:trace contextRef="#ctx0" brushRef="#br0" timeOffset="5882.63">21276 6663 244 0,'7'2'118'0,"-1"0"-50"16,-2-4-25-16,-2-2-15 16,-2-3 3-16,-7-6-6 15,0-3-8-15,-8 1-6 0,-3 3-1 16,-1 5 2-16,1 4 4 15,2 10 2-15,0 7 6 0,2 6-3 16,0 6-4-16,4 2-1 16,3 0-4-16,5-1-7 15,7-6-2-15,2-4-2 0,6-3-1 16,5-2 0-16,0-5 0 16,2-2 0-16,0 0 0 15,-4-2 1 1,-8-1-2-16,0-3-6 15,-6-4-11-15,0-4-4 0,-4-6-4 16,-4-3-7-16,0 1-10 16,-4-6-33-16,2-3-42 0,6-1-149 15</inkml:trace>
  <inkml:trace contextRef="#ctx0" brushRef="#br0" timeOffset="6649.68">21473 6563 147 0,'9'-1'57'15,"2"-3"-11"-15,0 1 5 16,0-1 11-16,-3 3-6 16,3-2-5-16,-5 3 18 0,-2 0-8 0,-4 0-10 15,-3 0-25-15,1-1-10 16,-11 2 7-16,-8 3-4 15,-7 1-8-15,0 2-5 16,-4 4-2-16,2 2-3 16,7 9 1-16,-2 4 0 0,7 5 0 31,7-4-1-31,10-5 1 0,7-7-1 16,12-5-1-16,15-5-1 15,2-5-3-15,10-5 0 16,-2-2 2-16,2-1 2 15,-4-4-2-15,-2 0 0 0,-6-1-1 16,-13 2-1 0,-8 3 0-16,-9-4-5 0,-7-2-7 0,-9-2-2 15,-12-2 6-15,-7-6-18 16,-7 1-35-16,3-2-73 0</inkml:trace>
  <inkml:trace contextRef="#ctx0" brushRef="#br0" timeOffset="52452.27">15691 9785 270 0,'3'2'62'15,"-1"-1"-22"-15,5-4-11 16,-4 0 1-16,2 0-6 15,-3-1 3-15,1 0-1 16,1 2 2-16,-3-2 3 16,3-2-2-16,2-1-3 0,-2-1-4 15,1 0-4 1,-1 1-9-16,3-2-6 0,-8 0-2 16,-2-4-1-16,4-2 1 0,1-1-1 15,-4 1-1-15,0 2 2 31,1 0-1-31,1 0 0 0,-1 0-1 16,1-2 1-16,0-1 0 16,0-2-1-16,2-3 0 15,2-5 0-15,0-5 1 16,2-2 0-16,1-6-1 0,4-7 2 16,0-1-2-16,5-4 2 15,-6-2-2-15,2 0 2 16,-2 5-1-16,-2 0 0 15,-4 4 0-15,-1 4 0 0,0 4 0 16,0-2 0-16,0 3 0 16,-5-3 0-16,3 2-1 0,-4 3 1 15,1-2 0-15,-5 3 0 16,3 1-1-16,-5-2 1 16,1 3 0-16,0 0-1 0,2 1 1 15,-2 5-2-15,6 0 3 16,2 8-1-16,2 2 0 15,1 6 1 1,2 2 0-16,1 1 1 16,0 0-1-16,1-2 1 15,-2 4-2-15,-3 2 1 16,0 0 0-16,1 1-2 0,-3 0 0 16,3 1 0-16,-5-2-1 15,-1-1 1-15,5 2 0 16,-4 0 2-16,4-1-2 0,-4-1 1 15,4 1 0-15,-4-3 0 16,5 1 1-16,-4-4-2 0,-1 4 2 16,1-1-2-16,1 1 1 15,-3-2 0-15,3 2-1 16,-3 1-1-16,-1-3-2 16,4 4-2-16,0 0 1 0,0 1 5 15,-1 0 2-15,2-1-2 16,2 1 1-16,-2-2-1 0,4-1 1 15,-1-2-1-15,-1 3 0 16,-2-9-1-16,6 7 1 16,-7 2 1-16,2 1-2 15,1 0 2 1,1-1-1-16,-3 2 1 16,2-1-1-16,0 0 0 0,1 0 0 15,0 1 0-15,1 0 1 16,0-2-1-16,-2 1 1 15,2 2-1-15,-2-1 2 0,1 0 0 16,-1 0-2-16,-1 0 2 16,-1-1 0-16,2 1 2 15,0 1 1-15,-2 1-2 0,2 1-1 16,0-3-2-16,0 3 1 16,0-2-1-16,-1-2 1 15,0 1-1-15,4-3 0 16,1-3 1-16,2-1-1 15,1-2 2 1,1-3 1-16,2 2 1 16,-2 3 4-16,0 2 0 0,-1 3-4 15,0 0-1-15,4 2 1 16,-1 2-1-16,1 0 1 16,0 0 0-16,-2 1 0 15,2 0-1-15,-1 0 1 0,-1-1 0 16,3 0-1-16,-1-1 1 15,4 1 1-15,-6-5 1 0,-1 1 0 16,4 2-2-16,0 0 2 16,-6 0-2-16,3 0-1 15,-7 0-2-15,11 2 0 16,-10-2 1-16,2-2-1 16,3 0-1-16,1-3 1 0,2-1-1 15,-1-2 1-15,6-1 0 0,-5 0-1 16,6 0 0-16,-3 1 2 31,2 3-1-31,1 0 0 0,-2 1 0 16,2 1 1-16,0 3 0 15,0 2 0-15,1 1 0 16,-2 1 1-16,4 2 2 0,-4-1 0 16,3 0-1-16,-1-1 2 15,-4-3-5-15,-2-1 1 16,-3-3-2-16,-1 0 0 15,-3-1 0-15,-2-3 0 16,-3 5 1-16,0 0-3 0,-3 0 2 16,0 2-1-16,0-1-1 0,-2 1 1 15,1-1 0-15,-2 1 1 16,-2-1-5-16,3-2-10 31,-3-3-2-31,1-2-17 0,-2-6-29 16,0-7-56-16,2-2-95 0</inkml:trace>
  <inkml:trace contextRef="#ctx0" brushRef="#br0" timeOffset="54488.74">16465 8606 388 0,'9'5'50'0,"-1"-1"-8"16,-8-10-16-16,4-2-11 0,-1 3-13 16,1 0 0-16,-3-2 0 15,4 5 6-15,0-1 8 16,2 2 1-16,2-5-1 0,1 5 3 15,2-4-4-15,-1 0-3 0,5-1-3 16,-3-1-1-16,3 0-1 31,4 0-2-31,-2 1 0 16,4-3-1-16,-3 3 0 16,3-5 0-16,-1 1-1 0,3-2-2 15,-4-1 0-15,-4 2 1 16,1 2 1-16,-1 1 0 15,-3 4-1-15,-1 0 1 16,-1 2 0-16,2 0-1 0,-6 0-1 16,3 0 0-16,-3 1 1 15,5 0 0-15,-4-1 0 16,3 1 0-16,2-2-1 0,-2 0 1 16,3 1-2-16,-1 2 1 15,3-1-1-15,5 2 1 16,-4-3-1-16,3 3 0 0,-4-1 0 15,2 0 0-15,-3 0 0 16,1 2 0-16,3 1 5 16,-6-1 0-16,8 1-1 0,-2-1 0 15,4-1-2-15,-4 0 0 16,1-1 0-16,-1 0 0 16,1 6 0-1,-4-3 1-15,0 1-1 16,0 2-2-16,3 0 2 15,-4-1-2-15,-1-4 0 16,-1-2 0-16,-1 0 0 0,-5-2 0 16,0 0 0-1,-1-4 0-15,0-2-1 0,5 1 1 16,-10-5 0-16,3 2 0 0,-1 1 0 16,6 2 0-16,-9-4 0 15,2-1 0-15,1 1 0 0,3-1-1 16,-10-5 0-16,3 3 2 15,2-3-2-15,-3 1 2 16,2-1-1-16,0 4 0 16,-1 0-2-1,2 4 0-15,-2 2 3 16,0 0-2-16,1 0 2 0,0-1-3 16,1 1 4-16,-2-2-2 15,3 0 5-15,-4 0-15 16,2-3 9-16,-2 5 1 15,-3-1-2-15,2-1-11 0,-2-3 2 16,3 0-13-16,-2-3-16 16,4-1-31-16,-3-3-48 0,5 2-183 15</inkml:trace>
  <inkml:trace contextRef="#ctx0" brushRef="#br0" timeOffset="57527.67">17296 6358 179 0,'3'2'56'0,"-3"-2"-4"16,0-2-28-16,-5-2-1 0,3-1 1 15,-5-1-5-15,1 0-7 16,1 0 1-16,-6 3-6 16,5 1-4-16,-7-1-2 15,3 5-1-15,0 1 0 0,-1-1 0 16,2 0 1-16,-3-2 1 16,5 0 1-16,-6 0 3 0,1-3 1 15,-1-1 2 1,0 1-1-1,3-1 0-15,-4-2-2 16,2 1 0-16,0 0-3 0,-2 2-1 16,1 1-1-16,1 2 0 15,0 0 0-15,-1 2-1 0,1-1 0 16,4 3 1-16,-1-1-1 16,0 1 0-16,4 3 0 15,2 0 1-15,-5 1 1 16,8 2 1-16,-4-1 3 15,2 1-1-15,1-2 1 0,-2-2-3 16,3-1-2-16,-3 3 0 0,0-2-1 16,2 0 1-16,-2 3 0 15,3 1 3-15,2 1 1 16,-1 2 1-16,-1 2-2 16,2 2-1-16,-1 1 0 0,1-2-1 15,-3 4 0-15,2 0-2 16,0 1 1-1,-5 1 0-15,3-1 0 0,-3 1 0 16,0-3-1-16,2-2 3 16,1 1-1-16,-2 2 2 15,0-2 2-15,2 2-1 16,-2-2 0-16,4 2-2 0,-3 0 1 16,0-1-3-16,2 0 0 15,-4-1-1-15,3 0 1 16,-2 1 0-16,3-3-1 15,0 2 2-15,-3 2 0 16,-1-4-2-16,1 1 1 0,-1-1-1 16,-1 0 0-16,3-2 0 15,-2 2 0-15,-2-4 0 16,6 1 0 0,-3-1 0-16,3 0 0 15,-4-1 1-15,2 2-1 16,0 2 1-16,-4 4-2 0,2 0 2 15,-3-2-2 1,-1 1 1-16,-1-4 0 0,-1 0-1 16,0-3 1-16,-2-2 0 15,4-2 0-15,-6-1 0 0,0-2 0 16,-3 1 1-16,2 1-1 16,-5 0 0-16,-2 4 0 0,0 0 1 15,-3 3-1-15,1-1 0 16,-1-1 0-16,1-2 1 15,1-3-1-15,0 0-1 16,-1-3 1-16,-2-3 0 0,0 0-1 16,-2 0 1-16,-2 0 0 15,0 0 1-15,-4 1 0 0,-2 2 3 16,-1 6 2-16,1 2-2 16,1 4 0-16,1-3-2 15,2-2 1-15,3-3-1 16,2-1 2-1,-2-6-3-15,3 0-1 16,2-5 1-16,0-3-1 0,3-1 1 16,-1 0-1-16,-2 0 0 15,4 3 0-15,-1 2 0 16,1-2 1-16,-1 3-1 16,3 3 0-16,-2 1 1 15,0-2-1-15,2 0 0 0,1 1 0 16,3-2 0-16,-1-2 1 0,1-1-1 15,2 0 0-15,1-2 0 16,1 2 1-16,0 0-2 16,2 1 2-16,2 2-1 15,1 1 0-15,2 2 1 16,1-1 0 0,1 2 6-16,-3 1 11 15,2 0-9-15,1 0-6 0,-1 1-2 0,1-3 0 16,-2 3-1-16,3-2 0 0,-2 0 0 15,0 2 0-15,-1 3 0 16,-2-1 1-16,3 2-1 16,-1 0 0-1,-4 2-1-15,3 2 2 0,-1 2-1 16,2 0-1-16,-2 4 2 16,1 1 0-16,1 2 0 15,2-2 6-15,-2 2 2 16,1 0-2-16,2 1-3 15,-1 1-2-15,1 1-1 16,1-1-1-16,4 1 0 0,-1 2 1 0,3 0-1 31,1-3 0-31,-1-5 0 16,0-6-11-16,-2-7-46 16,-1-8-129-16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v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7.54515E-7" units="1/dev"/>
          <inkml:channelProperty channel="T" name="resolution" value="1" units="1/dev"/>
        </inkml:channelProperties>
      </inkml:inkSource>
      <inkml:timestamp xml:id="ts0" timeString="2021-10-28T22:38:29.709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5">
        <inkml:traceFormat>
          <inkml:channel name="X" type="integer" max="4752" units="cm"/>
          <inkml:channel name="Y" type="integer" max="2673" units="cm"/>
          <inkml:channel name="T" type="integer" max="2.14748E9" units="dev"/>
        </inkml:traceFormat>
        <inkml:channelProperties>
          <inkml:channelProperty channel="X" name="resolution" value="100" units="1/cm"/>
          <inkml:channelProperty channel="Y" name="resolution" value="100" units="1/cm"/>
          <inkml:channelProperty channel="T" name="resolution" value="1" units="1/dev"/>
        </inkml:channelProperties>
      </inkml:inkSource>
      <inkml:timestamp xml:id="ts1" timeString="2021-10-28T22:38:39.353"/>
    </inkml:context>
  </inkml:definitions>
  <inkml:trace contextRef="#ctx0" brushRef="#br0">7454 9493 136 0,'5'-2'37'0,"-5"-2"-22"0,1 2-9 15,-2 0-4-15,1 5 0 16,-5 3-3-16,0 3-15 16,-2 1 7-16,0 0 7 0,7-1 4 15,-10-4-6-15,9 1-7 16,-1-1-2-16,0-1-1 0,-1-1 10 16,3 1 5-16,0 1 5 15,8 3 28-15,-13-6 12 16,7 0-4-16,0 5-2 15,-5-1-8 1,0 1-4-16,3-3-4 16,0 2-4-16,-1-4 5 0,2 0 0 15,0-1 2-15,-2 0 2 16,8 3-3-16,-5-5-3 16,-2 1-5-16,4 0-3 15,-1-1-7-15,0-1-4 16,-5 0-3-16,6-2 0 0,-4-3-1 15,0-3 0-15,3-1 0 0,1-6 0 16,-1 0 0-16,0-2 0 16,4-3 0-16,1-1 1 15,-4-2-1-15,7 2 0 16,-1 0 0-16,1 1 0 16,-1-1 0-16,-1 2 1 0,2 1-1 15,-3 0-1-15,2 0 0 0,1-8 0 16,4-6-1-16,-2-3 1 15,-2-7 1-15,9-5-1 16,1-3 1-16,0-4 0 16,3-6 0-16,1-5 0 15,9-1 1 1,-1 9-1-16,7-5 1 16,-4-7-2-16,4-2 3 0,2-4-2 15,0-4 0-15,5-7 0 16,-2 7 0-16,2-2 0 15,-9-1 0-15,-1 10-8 16,-7 12-21-16,-3 8-28 16,-10 12-20-16,-7 12-59 0</inkml:trace>
  <inkml:trace contextRef="#ctx0" brushRef="#br0" timeOffset="1120.16">7604 9511 207 0,'-1'4'111'0,"-1"-3"-48"0,2 1-5 15,0 1-23-15,0-5-13 0,0 2-9 16,0-1-11-16,7-1 12 16,-5-4 12-16,2-1-6 15,6 1-6-15,-1-2-3 16,-3-1-2-16,0 4-2 15,1-3-3-15,0 2 0 16,-3-1-1-16,5 1 2 0,-1-1-2 16,2-3-1-1,-2 1 0 1,5-1-1-16,3-2 0 0,1-1-2 16,6-2 2-16,0-4-1 15,6 1 0-15,-2 1 1 16,4 0-1-16,0 2 4 0,-4 1 0 15,2 2 3-15,2 3 1 16,0-1-2-16,0 2-4 16,2 0 0-16,3-1 1 15,-4 2-1-15,4-3-1 0,0 0 1 16,-3 0 0-16,9 0 0 16,2-3 1-16,3 3 2 15,-5-2 0-15,1 3-1 0,-2-2 0 16,3 0 1-16,2 1-1 15,1-3-1-15,1-3 0 16,-6 0-2-16,3 1 1 16,-1-6-1-16,2 4 1 0,4 0 1 15,-4 2 0-15,-3 3 0 0,-1 4 3 16,-2 6-2-16,-2 6 2 16,-2 5-2-16,-3 6-2 15,-3 5 0-15,-3 3 0 16,-5 0-3-1,-5-1 2-15,-7-7-1 16,-3-12-11-16,-4-6-42 16,-2-14-33-16,5-14-61 0</inkml:trace>
  <inkml:trace contextRef="#ctx0" brushRef="#br0" timeOffset="6669.84">16237 8632 242 0,'4'-34'47'0,"-4"-13"-15"0,-7-15-11 16,-1-6-4-16,-8-9-6 15,-4-9-5 1,-6-10-4-16,-3-3-1 0,-4 4 0 15,-6 3-1-15,-1 12 2 16,9 16 0-16,0 1 3 16,-3-1 4-16,-4 3-1 0,-6-3-2 0,-6-9-3 15,-1-10 0-15,-1 1-2 16,-8-1 0-16,0-11-9 16,-1-5-125-16</inkml:trace>
  <inkml:trace contextRef="#ctx0" brushRef="#br0" timeOffset="7656.03">16228 8505 135 0,'6'-6'88'0,"2"1"-32"0,-1 0-8 15,-12-4-34-15,4-2 16 16,-3-6-14-16,-1 6-4 16,-3-4-6-16,-1 3 0 0,-1 0-1 15,0 1-3-15,-3-5 0 0,1-4 2 16,-3-3 0-16,0-2 1 15,-2 0 1-15,-3 2-4 16,-2 5-1-16,-4 1 1 16,-1 4-1-16,-2 3 1 15,-4 5 0 1,-8 5-1-16,-7 4 0 16,-7 1 0-16,-5-2-1 15,6-3 0-15,-5-5 1 0,-3-4 0 16,-3-2-1-16,3-2 1 15,1 2-1-15,-4 4 1 16,-10 5-1-16,9 9-1 16,5 16 2-16,-9 43-6 0,2 32-37 0,-5 35-71 15</inkml:trace>
  <inkml:trace contextRef="#ctx0" brushRef="#br0" timeOffset="9158.62">14762 8517 269 0,'0'8'81'16,"-5"5"-25"-16,7-1-11 16,-6-7-12-16,4 2-5 15,-1-4-4-15,0 0-5 0,3-4-5 16,-4 2 4-16,6-1 1 15,0 3 0 1,0-1 0-16,0 1-4 16,-2-2-4-16,3-1-3 15,-5-1-5-15,3-4-3 0,-1-2 1 16,5-2 0-16,-1-4 2 16,-2-1 0-16,5-4 1 15,1 0 2-15,2-1 4 16,4-2 0-16,2-2-1 0,1-2-3 15,-3-2-2-15,4 4-2 16,0-1 1-16,7 1-1 0,-3-2-2 16,4 4 1-16,-1 1 0 15,0 2 5-15,7-2 5 16,-5 0 3-16,4 2-1 16,-5 0 1-1,4 3 0-15,-2 2-5 16,-1 1-3-16,-2 0-2 0,1 1-2 0,-4 0-1 15,-1-1 0-15,2 2-1 16,-3 2 1-16,2 2 0 16,7 2-1-16,4 1 1 15,1 0-1-15,0-1 1 16,3 1-1-16,0-2 1 16,0 3-1-16,0 1 1 0,7 8-1 15,2 0 0-15,3 7 1 16,-5 5-1-16,-4 6 1 15,-1 4 1-15,1 2-1 16,-4-6 0-16,-5 2 0 16,-8-8 0-16,-12-10-1 0,-9-7 0 0,-6-2-15 15,-4-1-35-15,-9-2-10 16,-4 2-40-16,1-4-83 16</inkml:trace>
  <inkml:trace contextRef="#ctx1" brushRef="#br0">9252 10428 0</inkml:trace>
  <inkml:trace contextRef="#ctx0" brushRef="#br0" timeOffset="10947.04">15041 7079 211 0,'11'6'60'16,"-8"-5"-23"-16,3-2-3 0,-6 0-16 15,1-1-10-15,-4-2 7 16,-2 2 1-16,-2-4 2 0,-4 1 3 16,2 0 0-16,-6-2 2 15,3-1-2-15,-6 0-3 0,-4 0 2 16,0-3-4-16,-8 0-5 15,0-3-3-15,-9 2-4 16,-7 0-3-16,-10 4 0 16,-9 3-1-1,8 4-3-15,0 4-15 16,3 3-2-16,1-1-1 16,5 4 11-16,6-1 9 0,11 3 3 15,3 4 0-15,2 5 5 16,6 5 15-16,2 1 5 0,3 4-1 15,1 0 3-15,3 3-1 16,6 0-11-16,-2 3-8 16,7 2-6-16,3 0-2 15,4 2-1-15,4-1 1 0,5 0-1 16,7-4 0-16,0-3 1 16,8-5 1-16,1-6-1 15,5-1 0-15,8-2 0 16,5-6 1-16,3-5 0 0,0-3-1 31,4-5 2-31,6-6 2 0,6-11 2 0,-4-12-2 0,-2-10-1 31,-2-8-1-31,-5 1 0 16,1-3-2-16,-27 1-1 16,-11 2 0-16,-11-5-6 0,-15-2-43 15,-11 3-36-15,-13 8-45 16,-7 0-94-16</inkml:trace>
  <inkml:trace contextRef="#ctx0" brushRef="#br0" timeOffset="12396.81">15495 8420 106 0,'8'1'33'0,"-3"-1"24"0,-1 2 8 15,1 1-11-15,-5-5-4 16,1 4-5-16,0-3-5 0,-2 1 5 16,1-1-21-16,-3 1-10 15,-3-3 12-15,-4-5-3 0,-4-1-2 16,-6-4-4-16,-2-2-7 15,-10 0-5-15,-10 9-2 16,-2 4-2-16,-5 6 1 16,-2 3-2-1,-1 6 1-15,2 5-1 16,3 5 1-16,2 1 1 0,7 0 1 16,3-1 7-16,8 2 12 15,1-4-2-15,0 2-4 16,8 6-5-16,-2 0 0 15,6 6 3-15,4 6-3 16,8 2-3-16,4 2-3 0,10 4-1 16,14-3-3-16,2-4 1 0,16-6-1 15,9-8 0-15,16-12 0 16,6-8-1-16,1-7-1 16,16-13 0-16,-3-11-1 15,-8-10 1-15,-13-15-1 16,-1-12 0-1,-15-4-14-15,-17 12-3 16,-11-1 1-16,-8-2-8 0,-9 0-5 16,-12 3-11-16,-10 5-9 15,-10-1-12-15,-12 2-24 16,-10 7-60-16</inkml:trace>
  <inkml:trace contextRef="#ctx0" brushRef="#br0" timeOffset="13320.92">17453 8575 204 0,'22'-22'77'0,"-6"1"-51"0,-4-1 7 0,-5-3 4 15,-7 0-16-15,-14 4 4 16,-6 3 3-16,-13 6 3 16,-11 4 4-16,-10 5-1 15,-14 6-8-15,-14 4-6 0,-6 1-9 32,-2 5-4-32,-5 4-3 15,0 4-2-15,6 2-1 16,16 8 0-16,12 5 1 15,8 10 0-15,11 4-2 0,1 4 3 16,8 5-2-16,2 8 1 16,10 13 0-16,10 0-1 15,4-3 0-15,19-9 0 0,13-17 1 16,21-13-2-16,22-18 0 16,17-15-1-16,27-16 3 15,6-11-2-15,6-10 1 0,-12-12 1 16,-31 3 2-16,-9 11 3 15,-19 0-4-15,-6 2-2 16,-6-10-1-16,1-10 0 0,-18-5 0 16,-11 2-1-16,-12-4 1 15,-14 1 1-15,-4-7 0 0,-15-9-1 16,-6 5 0-16,-24 2 0 16,-11 7-47-16,-6 11-75 15,-12 17-204-15</inkml:trace>
  <inkml:trace contextRef="#ctx0" brushRef="#br0" timeOffset="22802.32">22533 8547 119 0,'-11'-30'24'31,"1"-1"4"-31,0 7-11 0,0 8-10 0,1 3 1 16,6 2 8-16,-6 7 9 16,8 0 3-16,-5 3-5 15,2-1-5-15,-6 0 1 16,0 0-5-16,-1-5-7 16,-4-4-1-16,0-4-3 15,-3-4 0-15,3-3-3 16,-3-2 5-16,1-1-3 0,2 0 0 0,3 4 1 15,0 1 2-15,4 5 2 16,1 4-1-16,1 2 0 16,-3 1-2-16,-3-3-2 15,0 0-2-15,-6-3 1 16,0-3 0-16,-1-1-1 16,-2-3 1-16,3-1-1 15,0 5 0-15,5-1 1 0,3 5-1 16,3 3 0-16,4 4 1 0,2 5 0 31,1 2 3-31,0-1 0 0,0 2 2 16,-2 4 5-16,0-2-6 0,-4 0-4 15,-2-4 0-15,-2-1 0 16,-2-1-1-16,-1-1 2 16,0-1-2-16,0 0 1 15,-1 3-1-15,0 1 0 16,5 2 1-16,-1 3-1 15,4-1 0-15,-3 0 1 16,2 2-1-16,-2-2 0 0,-6-2 0 16,4-2 0-16,-9-2 0 15,4 0 0-15,-1 0 1 16,-3 1-2-16,0 1 2 0,-1 5-1 16,4 1 0-16,-4 3 0 15,2 4 0-15,1 0 1 16,4-1-1-16,-2 0 0 0,-2 1 0 15,1-2 1-15,-5 1-1 16,2-4-1-16,2 0 2 16,1 1-1-1,6 1 0-15,1 1 0 16,2 2 0-16,-1 2 1 16,1 3-1-16,2 5 0 0,3 0 0 15,2-1 1-15,-5 6-1 16,1 2 0-16,-1 3-2 15,-2 0 0-15,2 0-2 16,1-7 2-16,4 0 2 0,-4-2 1 16,5-5-1-16,2 0 2 15,2 2 3-15,-2 1 0 0,2-2-1 16,3 1 2-16,-2-3 5 16,3 0-7-16,-5-4-1 15,1-1 0-15,2 0 2 16,0-3 2-16,1 2-1 0,-1 1 0 15,2-2 1-15,-3 3-3 16,-4-3-4-16,2 2-1 0,-3 0 1 16,0 2-1-16,0 0-3 15,-2 0-6-15,0-2 3 16,2-1 5-16,2 0 2 16,3 0 0-1,0 0 1-15,4 1 0 16,2 2-1-16,2 2 2 0,-1 3 0 15,3 1 1-15,0 2-3 16,-1-1 2-16,1-2-1 16,3 1 1-16,-3-3 1 15,0 0-1-15,4-3 3 0,0-1-2 16,3-1 2-16,-1 2 2 16,0-4 3-16,1 3 2 0,1 3-3 15,4 1-2-15,1 2 0 16,-1 0-1-16,-1 3-1 15,0-1-1-15,-2 2 1 16,-3-3-2-16,0 3 1 16,1-1-1-1,1 2 0-15,-1-2 0 16,3 2-1-16,1 1-1 0,2 2 0 16,-2-2 0-16,2 1 0 15,-5-2 0-15,-3 0-1 16,-2-2 0-16,-1-4 0 15,-6-2 0-15,1-2 0 16,-5-4 0-16,0 3 0 0,1-4 0 0,-3 1 0 16,2 0 0-16,2 0 0 15,-1-1 0-15,3 0 1 16,6 1-1-16,-4-1 0 16,1 2 0-1,1 0 0-15,-5 0 0 16,2 2 0-16,-4-2 0 0,1 0 0 15,-2-1 0-15,-1-1-1 16,-1 0 1-16,0-1-1 16,0 1 1-16,0-2 1 15,3 1-1-15,0 0 0 0,-1-2 1 16,0 6-2-16,2-3 2 16,-2-3 0-16,0 1-1 15,0 0 1-15,-2-3 0 0,4 2-1 16,-5-4 1-1,2 1 0-15,-4-1 0 16,4-1-1-16,-4-2 0 16,4 3 1-16,-2-4-1 0,1 2 0 15,0 0 1-15,0-1-1 16,6 1 0-16,-4 2 0 0,3-2 0 0,-1 1 0 16,-1 3 0-16,-3 0 0 15,1-2 0-15,0 0 0 16,-5-1 0-16,3 1 0 0,0-1 0 15,-1-1 1-15,2 1 0 16,-2-4-1-16,4 1 1 16,-1 2-1-1,2-2 1-15,0 2-1 16,-1-1 1-16,2 1 0 16,-4 2 0-16,5 0 0 15,-3 2 1-15,1-1-1 0,-2 1 1 16,-2 0 0-16,3 0-2 15,-4 0 0-15,3 1 1 16,-4 2-1-16,5 0 0 0,-3 2 0 16,1 0 1-16,0-1-1 15,-2 0 2-15,2-2-1 0,-1-1-1 32,3 0 2-32,-4 0-2 15,0-1 1-15,2 2 1 0,-1-1-2 16,1 1 1-16,-2 1-1 15,4-1 0-15,-3 1 0 0,-1-1 1 16,3-1-1-16,-3 3 1 16,3-3 0-16,-2-1-1 15,2 0 1-15,-2-3 0 0,2 1 0 16,-3 0-1-16,2-3 0 16,3 2 1-16,-3-3-1 15,2 3 1-15,-1 0-1 16,-5 0 0-16,7-2 1 15,-5 4-1-15,2 0 0 0,3 1 0 16,0 2 0-16,-2 3 0 16,1-4 0-16,-1 0 1 15,1 2 0-15,3 0-1 16,-3-1 2-16,-1-4 0 0,-1 0 0 16,-2 1-2-16,5-1 1 15,-3 4-1-15,1-3 0 0,-2 0 1 16,0-1-2-16,2 4 1 15,-4-1 0-15,3-6 0 16,-4 4 1-16,3-3 0 16,-1 1-2-1,1-2 3-15,1 1-3 16,-3-2 2-16,4 1-1 0,-4-2 0 16,7 2 0-16,-3-1 0 15,-1 0 0-15,1 0 0 16,2 2 0-16,-2-4 0 15,-3 3 0-15,4-2 0 16,0 1 0-16,-3-1 1 0,2 1-2 16,-4 0 1-16,3-2 0 0,-3 3 0 15,2 0 0-15,-1-1 0 16,1 0 0-16,-3 0-1 16,-1-1 1-16,7-1 1 15,-3 1-1-15,0-1 0 16,2 1 0-1,1-1 1-15,3 1-1 16,-5 1 0-16,4-1 0 0,-2 0 0 16,3-1 0-16,-4 0 0 15,0 0 0-15,3 2 0 16,-7-1-1-16,3 0 1 16,-2 0 0-16,1 0 0 15,2-1-1-15,-5 1 2 0,4-2-2 0,-4 1 1 16,4 2 0-16,-3-4 0 15,2 3 0-15,1 0 0 16,-7-1 0-16,8 3 0 16,-4-3-1-16,4 2 1 15,-3 0 0-15,1-2-1 0,0 2 1 16,-1-1 0 0,3-1 0-16,-5 2 0 15,5-2 0-15,-5 0 0 16,4 1 0-16,-4-2 0 15,1 3 0-15,3-2 0 16,-5 1-1-16,3 0-1 0,-2 1 1 16,1 1 0-16,2-1 0 15,-4 1 1-15,3 0 0 0,-2-1 0 16,3 0 1 0,-2 1 0-16,2-2-1 0,0-1 0 15,-3 2 1-15,5 0-1 16,-3-2-1-16,0-2 1 15,4 3 1-15,-3-3-1 0,2 0-1 0,0-1 1 16,3 1-2 0,-2-3 0-16,-1-11-15 15,1 1 8-15,4 13 6 0,-4 2 3 16,6-2 1-16,-3-4-1 16,-2 3-1-16,-2 3 0 15,-2 1-1 1,-2 1 3-16,-2-1-1 0,0 2 1 15,2-3-2-15,-1-1 1 16,0-1 0-16,-1 1 0 16,1-3-1-16,2 0 2 0,-3-3-2 15,3 0 1-15,-2-1 0 16,3-3 0-16,-2-2 1 0,1-1-1 16,0-2 0-16,-1-1 0 15,3 3 0-15,-4-4 0 16,2 4 0-16,-4-1 1 15,2-1 0-15,1 1-1 16,-3 2 1-16,2 0-1 16,0 1 2-16,0-3-1 0,1 3 0 15,-2-2-1-15,2-1 1 16,-1-1 0 0,3-2-1-16,1 1 1 15,-1 2-1-15,-1 0 0 16,-2 0 0-16,3 3 0 15,-3 1 0-15,3-2 1 0,0 0-1 16,-1-2 0-16,0-2 0 16,-2 2 1-16,1 5-1 15,-2-2-1-15,1 3 1 0,-1-2 0 16,0-1 0-16,-2 0-1 16,2-3 1-16,2 0 1 0,-2-7-2 15,1-3 1-15,0-4 0 16,3-2 1-16,-6-4-1 15,4 4 1-15,-2-1-1 0,-3-4 1 16,3-3-1-16,-4-4 1 16,-2-3-1-16,-4-7 0 15,1 5 0-15,-6 1 0 0,-4 3 0 16,-3 2 0-16,-8-5 0 16,-5-1-1-16,8-2 1 15,1 1 0-15,-3 0 1 16,-2 2-1-1,6-5 1-15,0 8-1 0,4-1 1 16,1 5-1-16,-1 4 0 16,4 2 0-16,2-2 1 15,1 4-1-15,-2 0-1 16,2 2 1-16,0 2 0 16,0 3 0-16,-2-1-1 15,-6-3 1-15,-1-1 0 0,-5 0 1 0,-2-1-2 16,1 4 1-16,-7 1 1 15,2 2-2-15,8 1 2 16,4 3-1-16,-2 0 0 16,0 0 1-16,1-2-1 15,-1 0 1-15,3 4-2 0,-3 1 2 32,5 2-2-32,-3 2 2 0,-3 2-1 15,4 0 0-15,1 3-1 16,0 2 1-16,4 1-2 15,0 2 1-15,-2 2 0 16,3 3 0-16,2 0 0 0,-3 0 1 16,6 2-1-16,-4-2 0 15,2 4 2-15,-1-3-2 0,-1-1 2 16,2 2-2-16,-1-1 1 16,0 1 1-16,-1 3-1 15,3-1-1-15,-1 2 0 16,1 0 1-16,0 3 0 0,1-2 0 15,0 3 0-15,-2-3 0 16,0 1 0 0,1 0 0-16,2 2 0 15,1 0 1-15,1 2-2 16,0 2 1-16,5 4 0 16,-2 3 0-16,0 1 0 15,1 1 1-15,1-5-1 0,-1 0 0 16,1 1 0-16,-1-1 1 15,3 3-1-15,3 3 1 0,1 1-1 16,2 3 1-16,2 0-2 16,-1-1 2-16,0-1 0 15,2-2-1-15,-1-5 0 0,-1 0 0 16,1-1 0-16,-1 0 0 16,-1-3 0-16,-3 0 0 15,3 0 0-15,-2 3 0 0,2 4-1 16,-5-4 2-16,6-1-1 15,-4-1 0-15,3 3 0 0,-1-2 1 16,2 0-1-16,1 1 1 31,1 1-2-31,-2-5 1 0,0 1 0 16,2-1 0-16,-1 1 1 16,3 2-1-16,-2-1 1 15,1 3-2-15,1 1 1 16,-2-3 1-16,-1-1-1 0,-1 0 3 15,-3-5 0-15,-3-2-3 16,2-1 1-16,-2-1-1 16,1 0 0-1,-2-3 0-15,-1 3 0 0,-2 1-1 0,-2 4-22 16,-4 4-49-16,-1 12-58 0,-1 3-59 31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v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7.54515E-7" units="1/dev"/>
          <inkml:channelProperty channel="T" name="resolution" value="1" units="1/dev"/>
        </inkml:channelProperties>
      </inkml:inkSource>
      <inkml:timestamp xml:id="ts0" timeString="2021-10-28T22:39:43.87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6170 8630 114 0,'7'2'85'16,"1"-3"-43"-16,-2-1-16 16,0-5-20-16,2-1-1 0,-5-2-2 15,7 6 3 1,-6-2 18-16,2 2 9 15,0-3 5-15,0 1-2 16,0-3-16-16,-6-2 17 16,1-4-7-16,1-2-1 15,-11-7-6-15,1 2-2 16,-3 0 1-16,-5 3 1 16,-4 2-5-16,-2 9-3 0,-9 8 0 15,-4 8 2-15,-1 3-4 0,3 8-3 16,7 4-3-16,-2 7-3 15,13 9 0-15,2 7-1 16,4 1 0-16,7 2 2 16,6 3-1-16,6 1 1 15,3 4 2-15,4-2-2 0,3-3-2 16,6-15-2-16,5-13-1 0,9-17-1 16,13-20-1-16,3-22 1 15,2-21 1-15,-9-11 3 0,-22 12 8 16,-7 11 1-16,-13 6-4 15,-9-2-4-15,-21-5-5 16,-10-3 0-16,-18-2 2 16,-8 1 0-1,-6 11-28-15,-7 11-35 16,15 14-26-16,6 7-46 16,6 10-108-16</inkml:trace>
  <inkml:trace contextRef="#ctx0" brushRef="#br0" timeOffset="1133.99">6322 5901 192 0,'3'-15'67'0,"0"0"12"15,-2 0-25-15,4 1-15 0,-7 0-6 16,2 2-1 0,-1 2 0-16,-1 5-10 15,-3-2-7-15,-7 5 1 16,-4 0 7-16,-7 2 3 0,-1 5-2 15,-14 6 0-15,0 7-7 16,3 6-8-16,1 7-4 16,13 1-2-1,4 6 0-15,17 4 0 0,1 3 0 0,13 3-1 16,6 2 0-16,7-3 1 16,10-7-1-16,-2-14-1 15,9-19-1-15,-4-22-2 16,5-23 0-16,2-15 2 0,-1-11 0 15,-13-1-2-15,-20 3 2 16,-11 12 0-16,-19 4 1 0,-11 0-2 16,-13 3 0-16,-9 4 2 15,0 13-22-15,-9 11-59 16,4 15-58-16,-4 13-126 16</inkml:trace>
  <inkml:trace contextRef="#ctx0" brushRef="#br0" timeOffset="1989.75">4720 5723 226 0,'10'-21'83'15,"-5"-3"1"-15,-1-4-27 0,-8 1-12 0,-6 1 4 16,0 6-12-16,-12 5-8 0,4 10-3 16,-8 5-2-1,-5 6-3-15,0 8-6 0,0 10-4 16,2 3-4-16,1 1-3 15,8 5-1-15,8 1 0 16,5 6-1 0,12 2 1-16,2 3-1 15,12 2-1-15,4 3 1 0,9-1-1 16,2-6-1 0,4-13 0-16,4-17-1 15,3-19-3-15,12-26 1 0,-8-24 2 16,-6-12 0-16,-16-13 5 15,-17 9 10-15,-15 12 1 16,-15 6-9-16,-9 7-5 0,-17 4 0 16,-13 9-1-16,-2 14-39 15,9 15-76-15,7 18-196 0</inkml:trace>
  <inkml:trace contextRef="#ctx0" brushRef="#br0" timeOffset="13742.72">5878 13626 193 0,'10'1'31'15,"0"-5"11"-15,-7-3-13 0,1 1-9 16,-1 2-7-16,-1-1 0 16,1 1 1-16,-5 2-1 0,5-2-3 15,-4-2-2-15,-1 0-3 16,-1-1 0-16,-4 0-2 16,1-3-1-16,-2 4 0 15,-2 0 2-15,-2-1 7 0,-2 10 3 16,-4 2-1-16,0 6-5 15,-3 3-4-15,1 6-1 16,7 1 0-16,5-1 5 0,4 5 5 16,2 3-5-16,8 0-4 15,1 0-1-15,6-2-1 16,11-6 0 0,4-10-2-16,3-8 0 15,4-10-2-15,6-22-1 16,2-4 0-16,1-8 2 0,-7 2-2 15,-13 8 0-15,-8 13 5 16,-4 9 10-16,-10 1-8 16,-2 0-5-16,-10 3 0 15,-10 6-6-15,-16 0-32 0,-9-1-38 16,-12 2-98-16</inkml:trace>
  <inkml:trace contextRef="#ctx0" brushRef="#br0" timeOffset="14961.54">6378 12057 153 0,'-23'16'26'0,"-7"1"-1"0,9 3 0 15,0 0 13-15,10 3 7 16,-1 9 2-16,9-2-4 15,6 5-3-15,9-2-4 16,8-3-8 0,9-3-4-16,3-5-3 15,1-9-5-15,11-8-7 16,-5-10-6-16,3-9-2 0,4-14-2 16,-9 1-1-16,0 5 1 15,-19 4 0-15,-13 1-1 16,-3-4 1-16,-7-3 1 15,-8 0-3-15,-13 1-20 0,1-1-11 16,-3 0-17-16,-3-2-37 0,-9-1-79 16</inkml:trace>
  <inkml:trace contextRef="#ctx0" brushRef="#br0" timeOffset="15848.14">6076 11334 249 0,'4'-3'35'15,"-10"-6"3"-15,-5 3-6 16,-6 3-10-16,2 3-2 15,-7 4-11-15,-3 5 0 0,0 3-3 16,1 2 2-16,4 6-1 16,5 1 6-16,10 5 4 15,4 4-5 1,11 7-7-16,3 1 1 16,9-3 1-16,2-2 2 15,4-8-1-15,0-8-3 16,-1-11-4-16,10-6-1 0,-5-8-1 15,-1-12-6-15,-4-7-6 16,-12-5 9-16,-6 2 2 16,-19 2-1-16,-7 0-19 0,-7-1-8 15,-2-1-20-15,-6 1-54 16</inkml:trace>
  <inkml:trace contextRef="#ctx0" brushRef="#br0" timeOffset="16565.34">5848 10704 252 0,'17'1'126'16,"-11"-2"-48"-16,-4-1-19 16,-2 4-24-16,-2-1-34 0,-4 2-1 15,-6 6 2-15,-6 6 0 16,2 6-1-16,-2 0 0 16,5 3 0-16,4 1 0 15,3-2 0-15,4-1 0 0,4 0 1 16,1 0 0-16,4 1-1 31,4 3 0-31,6-1-5 0,0-1-26 16,7-6-9-16,-3-7-4 15,3-14 5-15,1-12 12 16,-3-7 14-16,1-3 12 16,-11-6 2-16,1-2 11 0,-8 2 2 15,-3 2-2-15,-7 6-5 16,-3-1-1-16,-1 6-3 0,-9 3-3 15,-1 5 1-15,-7 5-30 16,-4 0-83-16</inkml:trace>
  <inkml:trace contextRef="#ctx0" brushRef="#br0" timeOffset="30201.99">20191 10195 294 0,'1'7'92'15,"1"-4"-20"-15,-1 1-11 0,1-1-14 16,-2-2-10-16,2-1-4 16,-1 1-19-16,-2-3-12 15,4 0 4-15,-2-3 6 16,5 1-3-16,-3-2-1 0,-1 2 0 15,-3-2-3-15,3 3 2 16,-1-2-3-16,0 0-2 0,0-4 0 16,-3-5-1-16,2-1 0 15,3-4 0-15,-2-1 1 16,1 0 3-16,-4-1-1 16,-1 0 0-1,1 2-2-15,-7 1 0 16,2 3-1-16,-7 1 0 0,4-1 1 15,-1 1-1-15,-2-3 0 0,1 0-2 16,0-2 2-16,-4 0-1 16,1-3 0-16,-2-3 2 0,1-1 5 15,0-2 4 1,-5-3-1-16,-1 3-2 16,0 3-3-16,-8 3-1 0,0 5-1 15,-1 3-3-15,-2 4 1 16,0 5 0-16,1 3 0 0,2 1-1 15,3 0 1-15,0-1-1 16,3-1 2-16,3-1 2 31,-1 1-1-31,2 0 0 0,1 0 1 16,0 3-1-16,0 3 1 16,2 2-2-16,-4 0 0 15,0 2-2-15,4 2 1 0,-3 1-2 16,3 1 1-16,1 0 0 15,-1 0 0-15,2-1 1 16,-2 3-2-16,2 0 1 0,-1 1 1 16,7-1-1-16,-8 2 0 15,3 1 0-15,0 2 0 16,-2 1 0-16,0 0 0 16,0-3 1-16,3 2-2 15,-8 0 1-15,2 0-2 0,3 0 4 16,0 0-3-16,-2-1 7 0,-1-1-3 15,7-1 0-15,-7-2-1 16,3 0-2-16,-2-1 0 16,2 0 0-16,5-2 1 15,-5 0 0-15,8 1 0 16,-5 2 5-16,3 1 0 0,-1 1-1 16,2 2-2-1,4-1 1-15,-5 1-1 16,7 3-1-16,-5-3 1 15,4 2 4-15,-3 2-3 16,2 2 0-16,0-1 4 16,-1 3-3-16,1-1 6 0,1 0 1 15,4-5 0-15,-1 2-1 16,3-4-4-16,4 1-1 0,-3-2 0 16,2-2-3-16,0 3 0 15,4-1-3-15,-2 0 1 16,-1-3-1-16,4 2 0 15,-1 0 0-15,2-2 0 16,-2 1 1-16,2 0-2 0,0-1 2 16,-3 1-1-1,5 2 1-15,-8-3-1 16,6 2 0-16,-3-2 0 16,2-1-1-16,3 1 1 15,-3-3 0-15,5 0-1 0,-3 3 1 16,2-2 0-16,-1 1 0 15,1 1 0-15,-1-1 1 16,0 0-2-16,-1 1 2 0,-5-2 0 16,4-1-3-16,-4-1 2 15,5 0-2-15,3-4 2 16,-1 1-2-16,4-1 2 0,-1 2 0 16,6 0-1-16,-1-2 2 15,-1 3-1-15,3-1 1 16,-3 3-1-16,5-2 0 0,-4 0 1 15,2-1-3-15,-1-2 2 16,2-2-1-16,2-1 0 0,2 1 1 16,2-3 0-16,-1 0 0 15,1-2 0-15,-1 1 1 16,-2-2-1-16,-2-2 2 16,0 1-2-1,-1-1 0-15,0-3 0 16,2-2 0-16,0-1 0 15,1-1 0-15,3-3 1 0,2 1 0 16,2-5 2-16,2-1-1 16,-1-6-1-16,3 0 0 15,-2-2-1-15,-4-6 1 16,0-3-1-16,-5-7 0 0,-3-9 0 16,-10-7-1-16,-3-2 1 15,-7 0-1-15,-7 0 1 16,-1 3-14-16,-5 8-14 0,-6 6-20 15,-1 12-39-15,-6 10-37 16,-2 13-127-16</inkml:trace>
  <inkml:trace contextRef="#ctx0" brushRef="#br0" timeOffset="31821.18">19121 10648 222 0,'-2'2'60'0,"2"-1"1"0,-3 0 6 15,1 3-5-15,1-2 3 16,4 1-14-16,-2 1 0 16,1-2-13-16,1-2-9 15,-4 2-8-15,4-2-15 0,0-3-6 16,1-2-1-1,4-1 1-15,-1-2 0 16,1-5 0-16,-1 1 0 16,4-1 4-16,-7-3 0 15,6 6 8-15,-3-2 6 16,-1 1-6-16,4 2-5 0,-9 0-3 16,5 0-3-16,-2-2 0 15,2 1-1-15,0 1 1 0,-4 2-1 16,1 1 0-16,1 0 1 15,-1 1-1-15,0 0 1 16,2 3-1-16,0-3 2 16,2 1-2-16,1 0 0 0,-2 0 1 15,-1-1-2-15,2 0 2 16,-2 3-1-16,2-1 1 0,-5 2-1 16,3-2 2-16,-1 3-1 15,1-1 3-15,0 0 4 0,2-2-3 16,5 1 1-1,-7-3-3-15,6 0 0 16,0-1-1-16,2 0-1 0,-4 2-1 16,-2-1 1-1,1 1-2-15,0 1 1 16,-4 0 1-16,2 0-1 0,0 0-1 16,0 0 2-1,2-1-1-15,0-2 0 0,-1 2 0 16,3-1 0-16,-1-1 1 15,-1 1-1-15,4 1 0 16,-5 0 0-16,3 0 1 0,-4 2-1 16,3-2 0-16,-1 2 1 15,-2-1-2 1,4 1 2-16,-1-2-1 16,1 1 0-16,0-3 0 15,3 2-1-15,-3-1 2 0,1 2-1 16,-1-2 1-16,3 1-1 15,1-1 0-15,-1-1 0 16,2-1 0-16,-2 1 1 16,1 0-1-16,1 2 0 0,-3-3 1 15,2 3 2-15,-3 1 1 16,0-1-1-16,-1 3 0 16,-3-1-3-16,0 2 1 15,-1-1-1-15,0 0 0 0,0 2 1 16,1 0-1-16,2-1 1 0,1 0 0 15,0 2 0-15,1-1 6 16,2-1-1-16,2-2 2 16,0 0-1-16,-3 1 1 15,2 1-1-15,-2-3-1 16,0 4-4-16,-1-4 0 0,-1 3 0 16,2 0-1-16,0-1 0 0,2 0-1 15,-1 1 3-15,0 0 0 16,0-2 1-16,2 2 1 15,0 0-1-15,1 2 0 16,-1 1 0-16,-1-1-1 16,-1 3-1-1,-2-2-1-15,-2 0 0 0,-1 1-1 16,-1-1 0-16,2 1 0 16,-3 1 1-16,0-2-2 15,0 1 0-15,-3-1-9 16,2-3-12-16,-1 0-13 15,2-5-12-15,-2-2-12 0,2-4-16 16,2-1-26-16,-1-3-65 0</inkml:trace>
  <inkml:trace contextRef="#ctx0" brushRef="#br0" timeOffset="33070.92">21709 12443 237 0,'-2'1'79'0,"-1"-1"-36"0,2-1 10 16,-1-1-8-16,3-3 1 0,-1-1-7 15,4 0-5-15,-2-5-1 16,-3 7-6-16,3 1-8 16,-3-2-7-16,2 1-6 15,-3-2-4-15,1-2 0 0,-6-2-1 31,-2-4 0-31,4-4 1 0,-5-9 3 16,6-5 6 0,-2-5 0-16,0-6 1 0,2-3-1 15,-5-2 0-15,-2 9-1 16,-8 6-3-16,1 6 1 16,-11 2 1-16,-2 6 1 0,-5 0-6 15,-4-4-3-15,1-7-1 0,-3-7-1 16,5 0-4-16,0-5-40 15,4-4-36-15,6-2-81 16</inkml:trace>
  <inkml:trace contextRef="#ctx0" brushRef="#br0" timeOffset="34527.68">21778 11697 248 0,'-14'-2'61'0,"-2"-3"-6"0,-5-2-23 16,1-1-9-16,-6-1-3 15,1 3-5-15,-1 1 0 16,1 3-1-16,0 2-1 16,2-3 6-16,3 2 0 15,-4-1-2-15,4 0-2 0,-2 2-2 16,2 2-2-16,-1 3-2 16,-1 1 0-16,1 4-1 0,-1 0-1 15,4 0-1-15,-4 0-2 16,2 3-2-16,2-3-1 15,-1 0 0-15,2 2 1 16,-1 3-2 0,3 0 5-16,3 2 9 15,-2 0 0-15,1 3-3 16,-1 1-1-16,2 2 0 0,-1 2-3 16,3 0-1-16,0-2 1 15,0 2 3-15,1 0 2 16,1-4 1-16,5 0-2 15,0-4-2-15,5-1 1 0,1-1-2 16,4-1 0-16,-1 1 1 16,1 3-3-16,4 1 0 0,-7-2-1 15,5 3 0-15,-5 2-4 16,0 0 1-16,2-1-1 16,-3-3-1-16,4 1 1 15,0-4-1-15,5-1 1 0,-2 2-1 0,0-6 2 16,6 1 0-16,-1 1 0 15,0-1 2-15,-3 3-2 16,2 0 1-16,-2 5-2 16,-1-3 0-16,4-3 0 15,-1-2 0-15,3-1 1 16,-1-1-2 0,5-2 2-16,-3 3-1 0,-1-6 3 15,3 3 0-15,-2 2 1 16,0-2 0-16,-4 0-1 15,3 4-2-15,-4-2-1 16,2-2-1-16,1-1 0 16,-3-1 0-16,4-2 0 0,2-2-3 15,5-3 3-15,4-3 0 0,-4-1-1 16,3-1 2 0,1-4-2-16,6 1 2 0,-6 1-1 15,-4 2 1-15,-2 2 0 16,-2-3-1-16,-3 2 0 0,1-3-1 15,2-1 1-15,-2-2-1 32,-2-2 1-32,-2-3-1 0,-4-3 0 15,4-4 2-15,-6-1-2 16,1-5 1-16,-4-9-1 0,-3-6 2 16,-2-5 0-16,-4-1-1 15,-2 2 0-15,-6 8 0 16,-1 2 0-16,-7 3 0 15,2 6 1-15,-9-2-1 0,-4 0-1 16,5 1 1-16,-3-2-1 16,4-2-1-16,2-1-5 15,1-7-1-15,0-7-6 16,5-4-3-16,5-3-22 16,4 15-39-16,-1 20-58 0,-5 18-102 15</inkml:trace>
  <inkml:trace contextRef="#ctx0" brushRef="#br0" timeOffset="40474.28">22177 12277 114 0,'3'-4'63'0,"1"2"-10"0,2-2-4 31,-2-2-14-31,2-1-7 0,0 1-2 16,-2-1-6-16,0 4 0 15,-4 1 2-15,1 1 9 16,-2 2 15-16,2-1-20 16,-2 3-12-16,-3 1 0 15,-1 2 2-15,-4 2 0 16,2 0-1-16,-2 0-3 0,-1 3-1 16,-3-1-1-16,3 2 0 0,-2 0-4 15,0 0-1-15,-2 0-3 16,0 0-2-16,2-1 2 15,-3-2-1-15,0 0 0 16,1 1 1-16,1 0 3 0,-2 0 1 31,0 9-1-31,3-7-1 0,-6 3 0 16,6-3-1-16,-5 3 0 16,3-5-2-16,-3 0 0 15,3 0-1-15,0-1 1 16,-2 2-1-16,2-2 0 15,0 0 0-15,5-1-1 0,-7-2 2 16,2 2-2-16,3-1 2 0,-2-3-2 16,0 2 1-16,0 1 1 15,-1-2-2-15,2 1 2 16,1-2-2-16,3 0 2 16,-2 0-1-16,3-1 0 0,-1 0 0 15,1 0 0-15,0 3 1 16,-5 0-1-16,4 1 1 0,-6 1-1 15,2 2 1-15,0 0 1 16,-2-1-2-16,3-1 2 16,0 0-1-16,3-3 0 15,-3-1-1 1,3 0 1-16,-1 2-1 16,-3-2 1-16,4-1 0 15,-6 2-1-15,4 2 2 0,-5-1 1 16,0 2 0-16,1 1-1 15,-4-1-1-15,1-1-1 16,1 1 1-16,1-2-1 16,-4 0 0-16,6-1 0 0,0 1 0 15,-2-4 0-15,5 1 0 16,-8 0 0-16,8-1 0 0,-3 1 0 16,4-1 0-16,-4 1 1 15,1-1-1-15,-1 0 0 16,-4-1 0-16,6 1 0 15,-4 1 0-15,3-2 0 16,-1 2 1-16,2-3-2 16,1 3 1-16,-3-1 0 15,3-1 0-15,-2 2 0 16,1-1 0-16,-5 0 0 16,3 1 1-16,-1-1-2 0,-2 1 1 15,6-3 0-15,-5 2 0 16,4-4-1-16,-3 2 1 15,0 1 0-15,0 0 1 0,0 0-1 16,4 2 0-16,-6-2-1 16,4-1 1-16,1 1 0 15,-2-1 0-15,1 0 0 0,-4-1 0 16,6 0 0-16,-3 1 0 16,2-4 0-16,-4 4 0 15,3-2 0-15,0 1 1 16,-1 1-1-16,-3 0 0 0,2 1 0 15,-5 4 0-15,3-3 1 16,-1 3-2-16,0-2 2 0,-2 0-1 16,8-1 0-16,2-2-1 15,0 1 1-15,2 0 1 16,1 0-2-16,1 1 2 16,-3 0 0-1,-1 4 1-15,-2 1 3 16,-2 3 1-16,-1-1-1 15,-1 1-2-15,2-2-1 0,1-1-1 16,2-4-1-16,4 1 1 16,0-3-2-16,-1 1 3 15,1 2-2-15,1 1 1 16,-1-1 2-16,-5 7 0 0,2-3 2 16,-3 4-2-16,1-5 0 15,-2 3-2-15,0 0 0 0,-1-2 0 16,1 2-1-16,5-5 1 15,-1 0-1-15,4 3 1 0,-3-5-2 16,3 1 3-16,1-1-2 31,1 0 1-31,-3-1 0 16,-1 3-1-16,1 1 1 0,-4 0 0 16,0 4 1-16,-2-5-1 15,2 6 0-15,0-3 0 16,-1 0-1-16,1 2 1 0,2-3 0 15,1 0 0-15,2 6 3 16,-2-6 6-16,2 5-2 16,-2-1-2-16,0-3 1 0,0 6-3 15,0-2-1-15,-3 0-2 16,3-2 1-16,-4 6 0 16,3-2-2-16,1 0 2 15,-2 1 0-15,1-1 2 0,-1 0 1 16,2-4-2-16,0 2 1 15,4-2-1-15,-4-5-1 0,7 4 1 16,-1-3-2-16,-3 1 1 16,2 1-1-16,0-2 1 15,-3 2-2-15,1 1 1 16,0 1 0-16,-2 1-2 0,2-1 2 31,-3 0-1-31,2-2 1 16,1 1 0-16,0-2-2 0,3 0 1 0,0-1 0 15,0 1 1-15,-2-2-1 16,2 0 1-16,1 0 1 16,0 2-3-16,0 0 1 15,0 2 1-15,0-2 0 16,2 2-2-16,1 0 1 0,-1-1 0 16,1-1 0-16,1 1-1 15,1-1 1-15,3-1 1 16,-4-2-1-1,4 3 0-15,-2-1 1 16,1-1 0-16,-1 3-1 16,-2-1 1-16,1 0-2 0,0 0 2 15,0 1 0-15,-2 0 0 16,0-2 0-16,0 3 1 16,-2-1-1-16,1 4 0 15,-6-3-1-15,1 3 0 16,-2-1 0-16,0 4 0 0,0 0 0 15,0-5-1-15,6 0 1 16,3-5-1-16,16 0-5 0,22-11-27 16,17-8-24-16,9-14-32 15,0 1-120-15</inkml:trace>
  <inkml:trace contextRef="#ctx0" brushRef="#br0" timeOffset="42147.17">22219 12725 381 0,'4'0'83'15,"0"2"-9"-15,-3-1-23 16,0-1-10-16,-3 0-21 0,-1 0-8 15,-5 0 5-15,-2 2-2 16,-2-1-1-16,1 2 3 16,-1 3-2-16,1-1-2 15,-4 3-4-15,1 2-2 16,-4 3-4-16,-3-1-2 0,3 4 0 16,-3 0 0-16,1 1-1 15,-1-1 0 1,0 3 1-16,4-2-1 15,-2 1 1-15,3 2-1 0,-1 0 2 16,0-1 4-16,4-1 4 16,-2 2-1-16,5-6-1 15,-3 4-1-15,0-4-2 0,2 1 0 16,-5 0-1-16,4 1 0 16,-2 0-1-16,2-1-1 15,2-1 1-15,-1 3-2 16,0-1 1-16,0-2-1 15,1 0 1-15,3 0-2 16,-2 0 1-16,1-7 1 16,4 11-1-16,-2-8 1 0,2-1 0 15,3 4 1-15,-5-1-1 16,5 0 0-16,-1-2 0 16,-3 5-2-16,1-2 1 15,-2-3-1-15,3 2 0 0,-4 0 0 16,3-3 0-16,0 1 1 0,1-1-2 15,1-1 2-15,1 0 0 16,1 2-1-16,-3 0 1 16,2 2 2-16,-1 1-1 15,-2 0-1-15,-3 1-1 16,1 1 0 0,1 1 0-16,-3-1 1 0,3 1-2 15,-3 0 2-15,1-2-2 16,0 2 1-16,1-3 0 15,3 2 1-15,-3-1-2 16,3-3 1-16,0 4 1 16,-1-4-2-16,4 1 2 15,-5 1-2-15,5-1 2 0,-4 1-1 0,2 0 0 16,-3 0 0-16,0 1 0 16,4 1-1-16,-2-2 1 15,7-1 1-15,-7-3-1 16,7 1-1-16,-1 0 2 15,-3-3-2-15,2-1 2 0,-4-2-2 16,3 0 2-16,-3 0-2 0,-2 1 1 31,-1 0-1-31,-1 1 1 0,0-1 0 16,-1 2 0-16,0 1 0 16,1 0 1-16,2 2-1 15,-6 2 0-15,4 1 0 0,-4 2 0 16,-4-4 0-16,-1 2 0 15,-5-3 0-15,1-1-1 16,-1-1 1-16,-4-1-1 16,10-4 1-16,1-3 0 15,11-2-1-15,2-2 0 16,8-6 1-16,22-3-3 16,9-9-1-16,6 1-1 0,-11-2-4 15,-2 4-398-15</inkml:trace>
  <inkml:trace contextRef="#ctx0" brushRef="#br0" timeOffset="45786.62">19544 12296 133 0,'7'-2'38'16,"2"-2"-1"-16,-4 1-3 0,0-5-12 15,-2 1-9-15,-1-1 4 16,1-2-4 0,-1 1-3-16,-2-1 1 15,-2 1 0-15,0 0-6 16,0 4-3-16,-1 0-1 16,-3 0-1-16,1 0 0 0,-10-2 1 15,4 0 0-15,-3 2-1 16,-1-1 1-16,0-2-1 15,-2 1 0-15,2-3 0 0,-3 1-2 16,2-2 3-16,-2 0-3 0,0-7 3 16,2-6-1-16,-2-2 1 15,6 1-2-15,-3 0 3 16,1 4-1-16,0 3-1 16,2 1 1-16,-1 6-1 15,-3-1 0-15,0 2 0 0,-4-1 0 16,1-2 1-16,-5-1-2 15,-3-3-1-15,2 1 2 0,-3 1 1 16,7-1 0-16,4 2-2 16,1 1 2-16,3 0-1 15,4 3 1-15,2 0 1 16,-4 3 2 0,8 3-1-16,-7-1-2 15,0 1 0-15,-2-2-1 16,0 1 1-16,-2 0-1 0,-2-5 1 15,2 2 0-15,-5-4-1 16,2 2 1-16,3-1-2 16,-3 3 2-16,7-1-1 15,-1 5 0-15,4 1-1 0,-4 2 1 16,5-1 1-16,-4 0-2 0,1 1 2 16,3-1-1-16,-5-2 0 15,0 0 1-15,0-1-1 16,-1-3 1-16,1 3-1 15,0-2 1 1,3-1-1-16,-5 2 0 16,3 0 0-16,-4-1 0 15,3-1 0-15,0 1 0 0,-5-2 0 16,2-4 1-16,-2 1-1 16,3 0 1-16,-3 1-1 15,4 2 1-15,1-2 0 16,-2 3-1-16,0-1 0 0,1-2 0 15,1 2 1-15,-3-1-1 0,0-1 0 16,1-2 1-16,0 0 0 16,3 1 1-16,-1 0 4 15,3 3-1-15,0 1-2 16,0 0-2-16,0-1-1 0,0 2 1 16,2 0 0-16,-5-1-1 31,2-1 1-31,2-1-1 0,2 0 1 15,-1-1-1-15,2-1 0 16,2 0 1-16,-3 1-1 16,2 0 0-16,0-1-1 15,-2 1 2-15,0 0-2 0,-4-1 1 16,-1 0 1-16,-6-2-2 16,2 0 2-16,-3 0-1 0,4 1-2 15,1 3-22-15,2 4-68 16</inkml:trace>
  <inkml:trace contextRef="#ctx0" brushRef="#br0" timeOffset="63672.46">20202 7478 209 0,'8'5'40'15,"-5"-4"24"1,0 0-12-16,-2-1-16 0,-2-1-25 16,-1 0-9-16,-2-4 11 15,1 0-4-15,0-5-2 16,1 3 5-16,-1 0 2 16,3 2 2-16,-2 1 0 15,2-3 1-15,-2-1 0 0,0-3-2 16,-2-5-2-16,-4-3-5 0,-2-4-5 15,-1-2-1-15,0 1-1 16,-4-4-1-16,2 1 0 16,-5 1 1-16,2 2-1 15,-1-1 0-15,0 0 1 0,-2 0-1 16,1 0 0-16,2 0 0 16,0 0 0-16,-1-3 0 0,-3 0 0 15,-1 1 0-15,1 1 0 16,-1-4 0-1,1 2 1-15,-2 3-2 16,-2 0 2-16,1-1-2 16,-5 0 2-16,-4 1-1 15,-2-1 0-15,-4-1 0 16,-3-1-1-16,0-3 1 0,-6 4-2 16,-2-3-7-16,-3-1-9 15,3 11-4-15,4 7-27 16,4 6-30-16,-7 7-91 0</inkml:trace>
  <inkml:trace contextRef="#ctx0" brushRef="#br0" timeOffset="64775.67">19126 6534 224 0,'4'1'80'0,"-3"-2"-13"16,2 0-35-16,-5-1-3 0,4 1 4 16,-2 2 10-1,2 0 0-15,-4-1-16 0,4 0-12 16,-1 0-10-1,-6 2-4-15,3 0 1 0,-5 2 1 16,-3-1 0-16,3 0-1 16,-5 2-1-16,0 1 1 15,-3 0-1-15,3 1 1 16,-7 1 4-16,5 3 3 16,-6 4-1-16,-4 5-2 0,4 8 2 15,-10 8 1-15,3 11-2 16,-3 11-3-16,0 6-1 15,-1 8-2-15,2 3 0 0,3 7 1 16,1-1-1-16,3-5 0 16,2 6-1-16,4-1 1 0,0 7 0 15,5 0-1-15,2-10 0 16,3-5-6-16,6-4-4 16,-9-18-19-16,-1-18-49 0,-5-22-113 15</inkml:trace>
  <inkml:trace contextRef="#ctx0" brushRef="#br0" timeOffset="79267.78">21080 4908 155 0,'3'0'30'0,"-3"2"13"0,5-4-2 16,-2 2-6-16,-1 0-8 15,2 0-4-15,-4 3-6 16,4-1-6-16,-3 0-1 0,6 0-1 15,-7-1 3-15,5 3-2 16,1 0 3-16,-6 4-3 16,4 3 0-16,-1 0-1 15,1 2-2-15,-4 2-1 16,0-1-4-16,3 0 0 0,-3-1-1 16,3 1-1-1,-1 2 1-15,1 0 0 16,-2 1-2-16,-2 1 1 15,2 0 0-15,-4-1 1 16,3-1-1-16,-3-3 0 0,3-1-1 16,-5 0 1-16,0-2 1 15,3-3-2-15,-1 2 2 16,3-1-1-16,0 1 0 0,4 2 1 16,-1 1 3-16,-2 3 2 15,3 1 1 1,-4 2-3-16,6 0 1 0,-4-1-3 15,0 4 0-15,0-6 0 16,1 0 0-16,-1-2 3 16,1-4 1-16,3-3 3 15,-1-1 2-15,3-1 1 16,0 0-3-16,2 0-1 0,0 1-1 16,1 0 1-16,3-1-3 15,-3 0-1-15,3 1-2 16,-4-2 0-16,0 0 1 15,4-2-2-15,-6 2-1 0,2-2 0 16,-4 1 0-16,4 0 1 16,1 1-1-16,-4 1 1 0,3 0-1 15,-4 0 2-15,2 2-2 16,-1 1 0-16,-3-1 1 16,1 1-1-16,-3 0 0 15,4-1 1-15,-4 3-1 16,4-2 0-16,-1 0 2 0,-2-2-1 15,3 2 1-15,-4 0-1 0,6 0 0 16,-4-2 0-16,6 4-1 16,-4 1 0-16,1-2 0 15,-1 2 1-15,-1 1-2 16,2 1 2-16,0 0-2 0,-2-1 1 31,0 1 1-31,1-1-2 16,-3-2 1-16,-2-1 0 0,0 0 0 15,-5 0 0-15,3 3 0 16,-4-3-1-16,-2 0 1 16,-3-1 0-16,-4 2-1 15,-1 1 1-15,-3 0 0 16,-3 0 0-16,-1 0-1 0,4 3 2 0,-4-2-1 16,-1 0 0-16,8-3 0 15,-2-1 0-15,4-3 1 16,1-1 2-16,-4-2-1 15,8-1 3-15,-5 2-3 0,6-4 2 16,-3 3-2-16,5 0 0 31,-1 0 0-31,0 1 1 0,-1 0-1 16,-4 4 3-16,4 1 0 16,-3 1-1-16,2 0-2 15,-2-2-1-15,2 0 0 16,1 0-1-16,-3-3 1 0,6 1 0 15,-3-1 1-15,4 1 1 16,0-2 2-16,-2 1 0 0,1-1-1 16,-4 1-1-16,5 0-2 15,-3 0 1-15,2-2-2 16,-3 3 1-16,-4-2-1 16,5-2 1-16,-2 3-1 0,3-2 0 15,-2 1 1-15,2-2-1 16,-2 0 0-1,-1-1 0-15,0-2 0 16,-2-2 0-16,-1-2 0 16,0-1 1-16,1 1-1 15,0 0-1-15,-2 3 2 0,6 1 0 16,-3 2-3-16,5 3 4 16,0-1-2-16,1 2 0 15,-3-1 1-15,1 2-3 0,2-3 4 16,-3 3-2-16,3-2 0 15,-1-1-1-15,0 2 2 16,-1 0-1-16,-3 1 0 16,1-2 0-16,-3 1-1 0,3-1 2 15,0-2-1-15,-3 1-1 16,-1 2 1-16,1-1 1 0,-1 0-1 16,0 0 0-16,1 1 0 15,0 0 0-15,-4 0 0 0,2-1 1 16,-1 1-2-16,1-1 2 15,-2 3-2-15,0 1 1 16,-1 0-1-16,-4 2 1 16,2-1 0-1,-4 1-1-15,3 1-1 16,-6 0-8-16,-1 2-13 16,-4-3-20-16,0-3-32 0,2 1-8 15,0-2-67-15</inkml:trace>
  <inkml:trace contextRef="#ctx0" brushRef="#br0" timeOffset="81007.85">19708 5905 140 0,'6'7'25'0,"-2"-2"-13"0,-2 0 4 15,2 0 7-15,-2-1-2 16,1-1 3-16,0 0 1 0,1 0 3 15,-4-1-14-15,0-2-10 0,-3-1-4 16,-3-3 0-16,1 0 1 16,-1-2 0-16,-1-1-1 15,2-1 0-15,-1 3 1 0,5 0 2 16,-1 2 20-16,5-1 3 16,-3-2-4-16,3 0-1 15,0-1-3-15,-1 0 0 16,1 2 3-1,2-3-2-15,-2 1-4 16,2-1-5-16,-1-4 0 16,1 1-5-16,0-4-1 0,-1 3-3 15,-4-5-1-15,3 2 1 16,-2-2-1-16,1 1 1 16,2 0-1-16,-1-2 0 15,-2 2 1-15,1 1-1 0,0-1 2 16,-3 0-2-16,0 4 1 0,1 0-1 15,-2 4 0-15,2 3 0 16,2 0 1-16,-1 2 1 16,2 1-1-16,0-2 2 15,2 1 5-15,-2 2 0 16,2-6-1 0,4 4-4-16,-3-3 2 15,2-2-1-15,1 0-3 16,-1-3 0-16,1-4-1 0,2-1 0 15,1-3 0-15,-2 3 1 16,-1 0-1-16,1 3 1 16,2-1-1-16,-1 0 0 0,1 4 1 15,-1-2 1-15,3 0 1 16,0 2-1-16,-2-1 2 0,0 0-2 16,1-3 0-16,-3 0-1 15,1 0 0-15,-1 1 1 16,-2-1-1-16,1-2 0 15,-2 4 0-15,-2 2 0 16,1 0-1-16,-2 1 1 0,0 3 0 16,0 4 1-16,-2-4 2 0,1 5-1 15,-1 0 1-15,1-1-2 16,-3-2-2-16,2 0 0 16,-2-2 0-16,3-2 0 15,-2-1 0-15,2-1 1 16,1-5-1-1,0 1-1-15,2-4 3 0,1 0-2 16,0-3 0-16,0-2 3 0,2-1-3 16,0-5 1-16,-3-2-9 15,2 1-17-15,-2 2-12 16,1 4-12-16,-2-3-11 16,3 7-56-16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v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7.54515E-7" units="1/dev"/>
          <inkml:channelProperty channel="T" name="resolution" value="1" units="1/dev"/>
        </inkml:channelProperties>
      </inkml:inkSource>
      <inkml:timestamp xml:id="ts0" timeString="2021-10-28T22:43:42.82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7965 7229 177 0,'1'-1'30'0,"-1"0"11"16,1 1 4-16,-3-1-4 16,0-1-11-16,2 0-3 0,-1 0-6 15,1-1-5-15,-3 0-3 16,3 1 0-16,-3-1 3 16,0 0-3-16,3 1-5 15,-3 1-4-15,3 0 1 0,-1 1 2 16,1-2 0-16,0 2 3 15,0-2 1-15,0 1-4 16,0-1 0-16,1 0 0 16,2-2 0-16,1 2-3 0,-1 1-2 15,-1 0 0-15,1 1-1 16,-2 0-1-16,6 0-1 0,-7 0 2 16,4 0-1-16,-2 1 1 15,1 0-2-15,0-1 1 16,1 0 2-16,-1 1-3 15,0-1 2-15,-1 1-2 16,2 0 2-16,-3 1-1 0,2-2 0 16,0 1 1-1,4 0-2-15,-8 0 2 16,5-2 0-16,0 2-1 16,-4-1 0-16,5-1 0 15,-4 1 0-15,3 1 0 0,-4-1 0 16,2 0 0-16,-1 1 0 15,1-1 0-15,2 1 0 16,-4-1 0-16,4 1 0 0,-5-2 0 16,8 1 1-16,-2 0-1 15,-4 1-1-15,6-2 2 16,-8 1-1-16,5 1-1 0,0 0 1 16,-4-1 1-16,2 0-1 15,-1 1 0-15,1-1 0 16,-4-1 0-16,5 2 0 0,-3-1 1 15,0-2-1-15,1 1 0 16,0 0 1-16,3 1-2 0,-4 0 1 16,3 0 0-16,-3 1 0 15,3-2 0-15,-2 2-1 16,-2-1 1-16,3 0 1 16,-2 0-1-1,3 0-1-15,-4 0 2 16,4-1-1-16,-2 1 0 15,-1 1 0-15,4-1 0 0,-5 0 0 16,5 0 0-16,-2 0 0 16,1 2-1-16,1-3 2 15,-7 2-1-15,9-1 0 16,-8-2 1-16,7 1-1 0,-1-1 0 16,-1-1 1-16,0 1-2 15,-1 1 2-15,3 0-2 0,-3-1 2 16,2 1-1-16,-1 2-1 15,0-3 1-15,1 1 0 16,0 0 0-16,2 0 0 16,-5-2 0-1,7 2 0-15,-4-1 1 16,1 2-1-16,0-3 0 0,-2 2-1 16,6 0 3-16,-6-1-3 15,0 2 0-15,1 0 1 16,-1-1 1-16,5-1-2 15,-6 2 2-15,5 0-1 16,-2-2 0-16,0-1 0 0,1 1 1 0,-6 1-1 16,7-2 1-16,-7 1-1 15,5 2 2-15,-3-2 1 16,3 0-2-16,0 1 0 16,-2 1 0-16,4-2 0 0,-1 1 0 15,3 1 1-15,-2-2 1 16,5 0-1-16,-8 2-1 15,7-2 2-15,1-1-2 0,-5 2 1 16,7 1-1-16,-4 1-1 16,4-1 0-16,-4 2 0 15,-3-1 0-15,4 0 0 16,-2-1 1-16,7 1-1 0,-7 0 1 31,4-1-1-31,-1 1-1 0,-2 1 1 16,0-2 0-16,1 1 0 15,5 1 0-15,-5-1 0 16,3-1 0-16,1 0 1 16,-3-1-1-16,1 0 0 15,1 0 0-15,2 1 0 0,-6 0 0 16,3-1 0-16,3 2 0 0,1-1 0 16,2 1 1-16,0-2-2 15,1 3 1-15,0-1 0 16,0-2 1-16,2 2-2 15,-3-1 2-15,2-1-2 0,-2 0 2 16,3 0-1-16,-8 0 1 31,5-1-1-31,0 0-1 0,-5 2 1 16,3 0 0-16,0-3 0 16,1 3 0-16,-7 0 0 15,4 1 0-15,0-1 0 16,-5 3 0-16,7-1 0 0,-7-3 0 15,1 3 0-15,2-1 0 16,-4-1 0-16,4 0 0 0,-4 2 0 16,3-2 1-16,-4-1-2 15,4 3 1-15,-2-1 0 16,1-1 0-16,2 0 1 16,-3 1-2-16,1 1 1 0,0-4 0 15,0 4 0-15,1-2 1 16,-2 0-2-1,3 0 1-15,-1 1 0 16,2 0 0-16,-4-1 0 16,4 0 0-16,-2 1 0 15,0-2 1-15,3-1-1 16,-2 2 0-16,3 0 1 0,-1-2-1 16,-1 1 0-16,3-1 0 15,-4-1 0-15,2-1 0 0,-2 1-1 16,0 1 2-16,1-1-1 15,2 0-1-15,-2 2 1 16,8 0 1-16,-8-4-2 16,5 5 1-16,0 0 0 0,-1-2 0 15,4-1 0-15,-2 3 0 16,2 0 0-16,0-3 0 0,-1 3 0 16,1 1 0-16,0-2 0 15,-2 1 0-15,-2 1 0 16,1-2 0-16,-2 1 0 15,3 0 0-15,-5 1 0 0,2 0 0 32,-2 0-1-32,-2 0 2 0,0 1-1 15,-1 0 0-15,2-1 0 16,-4 0 0-16,5-1 0 16,0-2 0-16,0 2 0 15,3-1 0-15,-4 0 0 16,1 0 1-16,-2 1-2 0,4 1 1 15,-5-2 0-15,1 2 0 16,3-1 0-16,-5-1 0 0,6 1 0 16,-4-1 0-16,4 1 0 15,0-1 0-15,-4 1 0 16,4 2 0-16,-7-2 0 16,7 1 0-16,-7 0 0 0,8-1 0 15,-2 1 0 1,0 1 0-16,2 0 0 15,-4-1 0-15,10-1 0 0,-8 0 1 16,6 0-2-16,-1 0 1 16,-4 0 1-16,4 1-2 15,-4-1 2-15,6 2-1 16,-10-2 0-16,6 2 0 0,1 0 0 16,-6-1-1-16,5 0 1 15,-3 0 1-15,5-2-2 16,-5 0 2-16,7 1-2 15,0 0 1-15,-6-1 0 0,4 2 0 16,-2-1 0-16,3 0 0 16,-4 2 0-16,3 1 1 15,-1-3-2-15,-7 1 1 16,5 0 0-16,-2-1 0 0,6 0 0 16,-8-1 1-16,2 1-2 0,3 0 2 15,-6-2-2-15,2 1 2 16,-2 0-1-16,3-2 0 15,-3 1 0-15,3 1 1 16,4-2-2-16,-1 0 2 16,4 1-1-1,-1-1 0-15,7 2-1 16,-6-2 1-16,2 1 0 0,7-1 0 16,-4 0 0-16,1 2 0 15,-1 0 0-15,3-1 0 16,-4 2 0-16,-2-2 0 15,1 0-1-15,0 0 2 0,-2 1-1 16,0 2 0-16,0-2 0 0,-1-1 0 16,-3 3 0-16,2-1 0 15,2-2 0-15,1 5 0 16,-2-4 0-16,1 2 0 16,-1-2 0-16,0 3 0 15,1-2 0-15,-1 1-1 16,1-1 2-1,-1 2-1-15,2-3 0 0,1 3 0 16,2 0 0-16,-1 1 0 16,1-3-1-16,-1 1 2 15,2 1-2-15,-3 0 2 16,6-1-1-16,-3 0 0 16,-3 1 0-16,5-1 0 0,-3-1 0 15,1 3 0-15,0-2 0 0,-3-1 0 16,1 3 0-16,-3-1-1 15,4-1 2-15,-5 0-1 16,3 1 0-16,-1-1-1 16,0 0 2-16,2 1-1 15,-5-1 0-15,4 1 1 0,-5-2-2 16,5 3 1 0,-6-2 1-16,1 0-2 15,0 1 1-15,-2-2 0 16,1 1 0-16,-3 0 1 15,6-1-1-15,-6 0 0 16,0 0-1-16,3 0 2 16,-2 0-1-16,-1 0-1 0,-1 0 1 15,3 0 1-15,0 0-1 0,-2-1-1 16,2 2 1-16,-2-1 0 16,5-1 0-16,-7 1 0 15,7 1 0-15,-5-1 0 16,2 0 1-16,0-1-1 0,0 1 0 15,1 0 0-15,-2 0 0 16,6-1 0-16,-1 2-1 0,-4-2 1 16,7 2 0-16,-4-2 0 15,4 1 0-15,-5 0 1 16,6-2-1-16,-5 2 0 16,2 0 0-16,4 0 0 0,-4-1 0 15,2 1 0-15,-3-1 0 16,6 1 0-1,-3 0 0-15,4-3 0 16,0 3 0-16,0 0 0 16,1-2 0-16,-4 1 0 15,3-1 1-15,-3 1-2 0,3 0 1 16,0-2 0-16,-5 0 0 16,2-1 1-16,-3 3-1 15,3-1 0-15,-6 1 0 0,1-1 0 16,-1 0-1-16,-1 2 1 15,0-1 1-15,3-1-2 0,-5 1 1 16,3 0 0-16,0-1 0 16,3 1 0-16,1 0 0 15,-1-1 0-15,4 2-1 16,-4-1 2 0,1 2-1-16,3-3-1 15,-1 4 1-15,-4-2 0 0,1 1 0 16,1-4 1-16,1 3-2 15,-2 0 2-15,5-1-2 16,-4 0 2-16,5 1-1 16,-1 0 0-16,4 0-1 15,-4 0 2-15,-1 0-2 0,4-1 1 16,-3 2 0-16,9-1 0 16,-9 0 1-16,6-1-2 0,-3 2 1 15,-2-1 0-15,3 0 1 16,-5 0-2-16,7 0 2 15,-5 0-2-15,2-1 1 16,0 1 1-16,-1 1-1 0,3-3-1 16,-6 1 1-16,6 1 0 0,-6 0 1 15,3-3-2-15,-1 5 2 16,2-3-1-16,-1-1-1 16,0 1 1-16,3 0 1 15,-3-1-1-15,0-1 0 16,-6 1-1-1,1 0 2-15,0 2-1 16,0-3 0-16,6 1 0 0,-2 1 0 16,3-2-1-16,-1 1 2 15,0 1-2-15,-1-1 2 16,0 0-1-16,4 2-1 16,-1-2 2-16,-2 0-1 15,0 0-1-15,1 1 2 0,-2-2-1 0,5 1 0 16,-4 0 0-16,1 1-1 15,-3 0 2-15,4 0-1 16,1 0 0-16,-1 1 0 16,0 0-1-16,-2 1 2 15,2 0-1-15,1 1 0 16,-4 0 0-16,7 0-1 16,-3-1 1-16,2 1 0 15,-2 0 0-15,1-1 1 16,-7-1-1-16,0-1 0 15,5 2 0-15,-4-2 1 16,7 1-1-16,-6-1-1 0,5 2 1 16,2 0 0-16,-5-1 0 15,3 1 0-15,-7-1 0 0,8 0 0 16,-3 2 0-16,-3-1 0 16,1 0-1-16,-3 1 1 15,6 1 1-15,-11-1-1 16,7 1 0-16,-1-2-1 0,0 3 2 15,9-2-1-15,-6 1 0 16,6 2 0 0,-4-3-1-16,1 1 2 15,-6 0-1-15,3 0 0 16,0-2 0-16,-4 1 0 16,-2-1 0-16,-2-1 0 0,2 0 0 15,-7 0 0-15,2 0 0 16,0 0 0-16,-2-1 0 15,2 0 0-15,-5 1 0 0,7-2 1 16,-2 1-1-16,5 1 0 0,-1 0-1 16,-1 0 2-16,1 0-2 15,1-1 1-15,0-1 0 16,0 1 0-16,-3 2 1 16,2-3-1-16,3 2 0 15,0-1 0-15,3 0 0 0,-2 2-1 16,3 0 2-16,0-1-1 15,-5-2 0-15,2 2-1 0,-1-2 2 16,3 0 0-16,2 2-1 16,3-1 0-16,2-2 0 15,-4 3-1-15,3-2 2 16,-8 1-1 0,2-1 0-16,-2 2 0 15,2-1 0-15,-1-1 0 16,-6-1 1-16,8 1-2 0,-10-3 1 15,9 2 0-15,-8 0 0 16,3 0 0-16,4-1 0 16,-5 3 1-16,10-2-1 15,-4 3-1-15,3-1 1 0,-4 2 0 16,5-1 0-16,3 2 0 16,-7 0 0-16,3-1 0 0,-5 2 0 15,7-1 0-15,-10-2 0 16,2 1 0-16,-1 0 0 15,-8-1 0-15,4-1 0 16,-6 1 0 0,-2 0 0-16,0-1 1 15,-6-1-1-15,2 1 0 0,-3-1 0 16,4 1 1-16,-7 0-1 16,4 2 1-16,-2 0-1 15,0 0 0-15,2 2-1 16,-1-1 1-16,2 1 0 15,-5 2 0-15,4-3-1 0,-1 2 1 16,1-1 1-16,3-1-1 0,-3-1 0 16,3 0 0-16,-3 0 0 15,3-1 1-15,-3-1-1 16,-1 1 0-16,-1-1-1 16,-8 1 2-16,3 0-3 15,-5 0-23-15,3 8-26 0,-1 8-16 0,-3 8-11 16,-6 8-41-16,-5 9-34 15</inkml:trace>
  <inkml:trace contextRef="#ctx0" brushRef="#br0" timeOffset="3501.95">7841 7916 129 0,'2'2'18'16,"-3"-1"-11"-16,-2 1 17 16,-1 0 19-16,1-6 39 0,-1 3-39 15,-5 1-24-15,6 1-6 0,0 0 12 16,1-2-4-16,2 1-8 16,0 0-4-16,3 0-3 15,-6 0-5-15,10 1-1 16,0-2 1-16,3 3 0 0,4 1 1 15,2 0-2-15,1-2 1 32,-1 0 2-32,4 0 1 0,1-1 6 15,-3-3 4-15,4 0-3 16,-2 0-2-16,3 0-1 16,-6 1-2-16,0 2-3 15,1-2-1-15,-2 2-1 0,3 0-1 16,-2 2 3-16,2-2 0 15,-6-2 1-15,9 2-2 0,-7-3 2 16,-6 2 1-16,12-1-2 16,-3 1-1-16,-1 0-1 15,-2-1 1-15,4 0-1 0,-1 0 1 16,-3 3-1-16,3-2-2 16,-2 3 2-16,7 0-1 15,-1 1 0 1,0-6 2-16,6 6-3 15,-4-5 2-15,6 1-1 0,-3 1 1 16,3-2-1-16,-7 1 0 0,2-1 0 16,5 1 0-16,-4 0 1 15,4-4-1-15,-2 4 0 16,6-2 1-16,-7-2 0 16,4 1 0-16,1 3-1 15,-3-4 0 1,3 0 1-16,2 3-2 15,5-1 1-15,-5 0 1 16,4-3-1-16,7 5 0 0,-9-3 0 16,6 0 1-16,-3 0-2 15,3 2 2-15,-4-1-1 16,-1-2 1-16,-2 2-1 16,0 0 0-16,-3-1 1 15,1-1 1-15,-2 2 2 0,-3 0-1 16,-1 1 0-16,-1-1-2 15,-1 1 0-15,0-1-1 16,-1 1 0-16,-1 2 0 16,2-5 0-16,0 2 1 0,2 1-1 15,6-1 0-15,1 0 0 0,8-2 0 16,-2 0 1-16,7 0-1 16,3 0-1-16,1 0 1 15,5 2 1-15,-2 0-2 16,7-1 2-16,-5 4-2 0,1-1 1 15,2 2 0-15,-10-1 0 16,1 0 1-16,1 3-1 0,5-3 0 16,-6 1-1-16,4 1 2 15,1-1-1-15,-1-1 0 16,-2 0 0-16,-5 0 0 16,4 0 0-16,-3 0 0 15,-3 0 0-15,5 0 1 16,-4-2-1-1,3 1 0-15,-1 0-1 0,5-2 1 16,-4 0 0-16,0 0 1 16,0 0-1-16,1-1 0 15,-3 0 1-15,0 1-2 16,4 0 2-16,1 1-1 0,2-1-1 16,-2 1 1-16,2-1 0 0,-2 1 0 15,-2 2 0-15,-2-1 0 16,1-2 0-16,-3 3 0 15,-4-2 1-15,4 2-1 16,0 0-1-16,1 0 2 0,-4 0-2 31,6 0 1-31,0 0 1 16,-6 0-1-16,4 0-1 0,-6 1 1 16,3 0 0-16,-7-1 0 15,-1 1 1-15,-3 1-1 16,-1-1 0-16,-2 0 0 15,-1 0-1-15,1-1 1 0,-5 2 1 16,2-2-1-16,1 0 0 16,0-2 1-16,6 1 0 0,-2 0 4 15,6 0 2-15,-2-1-4 16,4 2 0-16,2 0-2 16,-2 0 0-16,2 0 1 0,-6 2-1 15,5-1-1-15,1 1 0 16,1 0 0-16,3 1 0 15,-4 0 0 1,3-1 0-16,-1 1 0 16,1-1 1-16,-6 2-2 15,6-3 2-15,-3 2-1 16,-1 0 1-16,-2 0-1 0,3 0 0 16,1-2 1-16,1 2-2 15,3-3 2-15,-3 2-1 16,0-1 1-16,-3 1-1 0,3-1 0 15,-6 0 0-15,1 1 1 16,1-2-1-16,-5 1 1 16,2 1-2-16,-4-2 2 0,3 0-1 15,-3 2 0-15,1-2 1 16,3-2 0-16,-8 2 0 16,7-1 3-16,-4 0-1 0,2 0 1 15,1-1-2-15,-2 2-1 16,4-2 0-16,-8 1 0 15,8 1-1-15,-7-1 1 0,7 0-1 16,-8-1 1-16,7 0-2 16,0 0 3-16,3 0-3 15,2 0 1 1,-1 0 0-16,6-1 1 16,-4 0-1-16,8 3 0 15,-4-2 0-15,-1 0 0 16,3 1 0-16,-7-1 0 0,3 1 0 15,1 0 1-15,4 0-2 16,-2 0 2-16,1 1-2 16,2-1 1-16,1 0 1 0,-4-1-1 15,0 2 1-15,0-1-2 16,-4-1 1-16,2 2 0 16,-5 0 1-16,5-1-2 15,-2 2 1-15,2-2 0 16,-1 0-1-16,-3 1 2 0,7 0-1 15,-5 2 0 1,2-2 0-16,-3 0 0 0,-1 0 0 0,0-1 0 16,-2 2 0-16,3 0 1 15,-2-1-1-15,5-1 0 0,-3 2-1 16,0 0 2-16,0-1-2 16,-1-1 1-16,2 0 0 15,-8 0 0 1,4 0 1-16,-6-1-1 15,3 0 0-15,-3 0 1 0,-4 0-1 16,-1 1 0-16,-3-1-1 16,5 0 1-16,-4 1 1 15,2-1-1-15,2 0-1 16,-1 0 1-16,3 1 0 16,-5-3 0-16,9 4 0 0,-4-1 0 15,-1 2 0-15,2-2 0 0,-5 1 0 16,5-2 0-16,-4 5 1 15,0-4-2-15,-3 2 1 16,3-1 1-16,0 2-1 16,1-1 0-16,3 1 0 15,0-2-1 1,3 2 1-16,-2-2 0 0,4 0 0 16,-4 1 0-16,1 1 0 15,2-1 0-15,-2 0 0 16,0 1 0-16,0-1 0 15,2 1 0-15,-1-2 0 16,4 2 1-16,-2-1-1 0,8 1 0 16,4-1 0-16,2 2-1 0,6-2 2 15,-6 2-2-15,6 0 2 16,-7 1-2-16,0-2 1 16,-2 0 0-16,-5 1 0 15,3-2 1-15,-5 1-1 16,5-1-1-1,-6 0 2-15,5-2-1 16,-4 1 0-16,2 0 0 0,1 0 0 16,-6 0 0-16,1 0 0 15,-2 0 0-15,1 0 0 16,-1 2 0-16,-5 0 0 16,5-1 1-16,-7 1-1 0,0-2-1 15,-6 1 1-15,2 1 0 16,-5-2 1-16,-4-1-2 0,1 0 1 15,-3 0 0-15,-2 1 0 16,-8 2-3-16,1 2-64 16,1 8-128-1</inkml:trace>
  <inkml:trace contextRef="#ctx0" brushRef="#br0" timeOffset="35781.64">8056 7159 239 0,'-4'5'66'16,"6"2"-3"-16,-5 1-17 0,-3 0-8 15,5 2-10-15,-2 2 2 16,0-6 0-16,-1-2-8 15,4-1-7-15,0-1-1 0,0-4 3 16,-2 2 10-16,4 0 8 16,-2 0-8-16,0-2-15 0,1 4-4 15,-2-4-5-15,-1 1-2 16,1-3 0-16,-2 1-1 16,1-2 1-16,-2-4-1 15,6-1 1-15,-2-4-1 16,4-2 1-1,2-3-1-15,2 6 0 16,-1-2 0-16,0-3 0 0,4 2 1 16,-1-4-2-16,-1-2 2 15,2 1 0-15,1 0-1 16,5-3 0-16,-1-4-1 16,5-2 2-16,-3 2-1 15,-1 5 1-15,-1 4 0 16,-3 5-1-16,0 4 1 0,-6-1-1 0,-1 7 1 15,-2 1 0-15,-2 0-1 16,-1 0 0-16,-1 4-1 16,2-1 1-16,-4-1 0 15,2 2 1-15,2-2-1 16,-5 2 3 0,4-3 0-16,-1 3 0 0,2-1 0 15,-2-2 3-15,3-2 0 16,-1 3 0-16,-4 1 4 15,6-2 1-15,-3 2-3 0,2 1-2 16,-3-2-4-16,1 0 0 16,1 1-1-16,2-4 1 15,5-2 0-15,-3-1 1 16,11 0 2-16,-4-6 1 0,10-4 4 16,5-1-2-16,0-2 0 15,8 1 0-15,-5 6 1 16,3 6-1-16,-4 1-4 15,2 2-2-15,-5 4-1 0,-4-2-2 16,-1-5 0-16,-7-3-3 16,2-13-18-16,-5-7-21 0,-8-5-27 15,-2 0-72-15,-5 1-291 16</inkml:trace>
  <inkml:trace contextRef="#ctx0" brushRef="#br0" timeOffset="37833.11">8091 7260 179 0,'6'2'65'0,"-4"-2"-9"16,0 0-20-16,-3 1 3 15,2-1-17-15,-3-1-21 0,1 2 10 0,-3 1-1 16,-1-3-6-16,0 0-1 15,1 2 3-15,2-2 8 16,-2-1 5-16,4-1 9 16,-3 1 11-16,-1-1-6 0,3-1-9 15,-2 2-5-15,4-2-5 16,-7 0-5-16,5 2-1 0,0 0 1 16,1 2 2-16,2-1 10 31,3 1 8-31,8-2-10 0,1 0 5 15,9 1 0-15,7 4 5 16,0 5 1 0,8 4 0-16,-2 9-3 0,6 4-7 15,3 0-7-15,-3-1-6 0,-2 2-5 16,-8-6-2-16,-2-6 0 16,-7-3-21-16,1-6-30 15,-4-8-30-15,-3-10-33 16,-4-5-52-16,-8-9-117 15</inkml:trace>
  <inkml:trace contextRef="#ctx0" brushRef="#br0" timeOffset="39021.78">8728 6621 139 0,'2'2'86'16,"-1"1"-9"-16,-3-3 16 0,5 1-22 16,-7 0 13-16,6 2-20 15,-3-2-12-15,1-2-16 0,0 1-16 16,3-5-7-16,8-12 6 16,-1-7-3-16,7-4-3 15,1-9-1-15,2-9-3 16,2-3-5-1,0-3-2-15,6-2 0 16,-7 0-5-16,0 6-30 0,-5 6-42 16,0 6-84-16,-3 12-197 15</inkml:trace>
  <inkml:trace contextRef="#ctx0" brushRef="#br0" timeOffset="39721.46">8736 6643 327 0,'3'-1'116'15,"1"1"-28"-15,8-6-23 16,3-5-11-16,9-3-13 0,2-5-8 16,16 3 1-16,10 3-2 15,3 1-8-15,-5 1-3 16,-7 4-10 0,0 3-7-16,-11-5-5 15,-9 0-13-15,-10 1-45 16,-12 2-45-16,-3 4-122 15</inkml:trace>
  <inkml:trace contextRef="#ctx0" brushRef="#br0" timeOffset="40175.64">8746 6635 352 0,'19'11'264'16,"3"-5"-157"-16,8-1-26 15,12 12-36-15,10 6-6 0,-2 2-12 16,0 5-10-16,-3 2-10 16,-8-2-5-16,-2-7-2 15,-8-8-50-15,-6-7-52 16,-9-11-72 0,0-5-235-16</inkml:trace>
  <inkml:trace contextRef="#ctx0" brushRef="#br0" timeOffset="41362.28">8957 6096 124 0,'-3'-1'68'16,"1"0"-44"-16,1-1-7 15,-1 0-9-15,4 0 6 0,-4 2 15 16,4 1 30-16,-5-1-3 16,7 4-26-16,-5 0-11 15,2-1-11-15,3-1-6 16,-2 5 1 0,1-4 1-16,1-1 10 15,4 3 6-15,0-4 7 16,-3 1 16-16,3-2-2 15,-4 2-2-15,1-1 0 0,-5-1-11 16,3-1-6-16,-3 2-13 0,-3-1-9 16,4-5-1-16,-5-2 2 15,5-6 0-15,-3-3-2 16,7-4 2-16,-2 0-1 16,3-3 1-16,4-2-1 0,-3-1-1 15,9-2-14-15,-3-5-5 31,7-7-24-31,-2 2-61 0,-7 1-88 16</inkml:trace>
  <inkml:trace contextRef="#ctx0" brushRef="#br0" timeOffset="41943.34">9026 6079 281 0,'6'4'190'0,"-2"0"-54"15,2-4-43-15,1 0-25 16,0 1-10-16,2 0-10 0,5-4-14 15,7-6-12-15,1-5-8 16,13-6-6 0,1 1-4-16,2-4-2 15,-1-3-1-15,-8 8-6 16,0 3-34-16,-8 9-46 16,-3 2-48-16,0 6-130 0</inkml:trace>
  <inkml:trace contextRef="#ctx0" brushRef="#br0" timeOffset="42428.11">9030 6130 294 0,'6'5'254'15,"-4"2"-124"-15,6-7-49 16,6 0-22-16,2 3-7 0,9-1-14 15,8-1-12-15,9 6-11 16,1-2-4-16,-3 7-5 16,-2 3-2-16,-5 6-4 15,-6-3-18-15,-2 0-53 16,-7-6-59-16,1 1-128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v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7.54515E-7" units="1/dev"/>
          <inkml:channelProperty channel="T" name="resolution" value="1" units="1/dev"/>
        </inkml:channelProperties>
      </inkml:inkSource>
      <inkml:timestamp xml:id="ts0" timeString="2021-10-28T22:48:53.36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7401 9237 514 0,'7'-1'90'15,"-4"-8"-32"-15,-9 1-34 16,-11-2-11-16,-8 0-3 15,-13 3-7-15,-7 2-3 16,-1 7 0-16,-1 8-6 16,2 13-6-16,7 8-7 15,6 8 3-15,2 4 2 0,6 4-2 16,10 4 11-16,8-6 5 16,11-12 2-16,10-5 4 0,14-17 10 15,8-8 7-15,3-13-5 16,5-17-4-16,7-21-5 15,1-13-8-15,-17-10-2 0,-11 4 0 16,-11-3-4-16,-5-4-25 16,-4 1-9-16,-2 2 7 15,-4 5 17 1,-5 5 10-16,3 8 5 16,0 16 7-16,-1 16 27 15,1 11 13-15,2 10-7 16,2 13 23-16,-1 22-45 0,3 23-3 15,-7 18-6-15,1 7-5 16,1 2-3-16,2-2-2 0,-5-6-21 16,5-12-28-16,5-25-38 15,1-11-58-15,1-20-176 16</inkml:trace>
  <inkml:trace contextRef="#ctx0" brushRef="#br0" timeOffset="533.84">8016 9139 312 0,'-24'5'93'0,"-6"7"-25"15,-5-1-9-15,-4 4-18 0,-4 2-17 16,-5 6-9-16,5 2-7 16,1 3-3-16,15 5-3 0,8-1 1 15,8-1-1-15,11-1-1 0,10-13 2 16,8-4 0-16,13-12-3 15,13-11 3-15,6-6-3 16,1-8 0-16,-7-6 1 16,-10 2-2-16,-9-1 0 15,-8-4-1 1,-9-2-1-16,-1-5-7 0,-4-3 1 16,-3 6 4-16,0 15 4 15,4 12 2-15,-6 5 9 16,2 7 35-16,2 1 22 15,3 12-43-15,-2 9-14 16,5 13-2-16,-1 6 0 0,3 3 1 16,-2 1-4-16,-1-1-4 0,0-2-1 15,-2-3-7-15,0-10-14 16,-3-17-28-16,3-12-40 16,-2-16-97-16,4-15-49 15</inkml:trace>
  <inkml:trace contextRef="#ctx0" brushRef="#br0" timeOffset="756.33">8287 8555 523 0,'9'13'123'0,"-11"-16"-54"0,0 6-12 0,7 8-29 16,0 24-20-16,-10 19-1 0,3 19 1 15,3 16-1-15,-5 19-4 16,-2-4-2-16,7-7 0 0,6-17 0 16,0-18-5-1,-6-23-26-15,-1-23-34 16,-8-14-87-16,-16-22-76 0</inkml:trace>
  <inkml:trace contextRef="#ctx0" brushRef="#br0" timeOffset="915.71">8066 8917 347 0,'20'43'356'15,"-7"-16"-290"-15,14-3 2 0,2-16-47 16,11-3-20 0,5-7-13-16,12-3-14 0,19-5-23 15,-3-6-35-15,2-4-73 16,-2-4-67-16</inkml:trace>
  <inkml:trace contextRef="#ctx0" brushRef="#br0" timeOffset="1302.98">8937 8908 435 0,'-18'11'34'0,"-18"7"30"0,-12-1-26 16,-4 10-27-16,2-1 0 15,1 7-6 1,0 7-2-16,11 6-3 16,20 0-4-16,12-5 0 15,6-10 0-15,16-3 1 0,14-7 0 16,10-8-1-16,5-7 3 16,3-8 0-16,0-10 1 15,1-11 2-15,-4-7-1 0,-14-10-2 16,-12-4 1-16,-12 6 2 15,-11 3 1-15,2 2 2 16,-7 7 2-16,4 6 3 0,3 15 4 16,4 8 29-16,1 9 30 15,1 17-47-15,0 11-6 16,-1 6 1-16,4-1-9 16,0 1-8-16,-2-11-4 0,0-4-8 15,-1-6-23-15,-1-7-41 16,1-9-54-16,-3-10-151 0</inkml:trace>
  <inkml:trace contextRef="#ctx0" brushRef="#br0" timeOffset="1919.57">9522 9075 369 0,'4'22'166'0,"2"2"-98"0,-4-14 8 15,3-3-37-15,1 1-18 16,0-3-10-16,-1 4-7 16,1-2-4-16,3 2 0 15,0-2-8-15,2-1-7 0,3-1-1 16,7-2 1-16,-1-4 3 15,1 2 6-15,1 0 2 0,1-1-3 16,0-2-4 0,-1 0-4-16,-5 2 3 0,-1 5 10 15,-4 3 3-15,4 2 0 16,-6 0 3-16,1-3 6 0,1-2 6 16,-1-5-8-16,-2-9-8 0,3-6 0 15,1-3 1-15,-6-4-2 16,0 0 1-16,-3 5 0 15,2 4-1-15,-3 4 2 16,4 1 0-16,1 4-1 16,0 2-2-16,2 6-2 15,0-2-3 1,1 5-1-16,-1-4-2 0,2-8-9 16,7-4-7-16,0-5 5 15,3-8-35-15,3-7-74 16</inkml:trace>
  <inkml:trace contextRef="#ctx0" brushRef="#br0" timeOffset="2319.66">10334 9023 375 0,'48'-14'41'0,"0"-7"13"0,-5-3-18 0,-1-2 21 16,-13 4-36 0,-14 4-14-16,-7 0-4 0,-9 5-1 15,-12 0 3-15,-9 4 5 16,-8 5 8-16,-9 5 0 0,-1 9-7 15,-3 6-1-15,-2 8-1 16,3 12 1-16,0 7 3 16,13 12 2-16,12 7-2 0,4 0 1 15,12-7-2-15,9-12-2 16,8-11-4-16,8-9-3 16,11-10-3-16,10-9-3 0,4-16-11 15,3-22-26-15,-5-11-34 16,-9-11-14-16,-9-2-50 15</inkml:trace>
  <inkml:trace contextRef="#ctx0" brushRef="#br0" timeOffset="2857.71">11115 8472 479 0,'2'27'76'0,"-4"6"-13"16,1-1-14-16,1 13-22 0,-6 13-11 15,1 8-5-15,-4 5 2 16,1 9-7-16,5-8 0 0,0-14-4 16,1-23-2-16,0-20-1 15,6-16-3-15,4-12-25 16,12-20 16-16,3-3-1 16,5-2 0-16,3 3 4 0,1 13 0 15,1 14 7-15,-2 12 4 31,1 12 0-31,0 10-1 0,-3 9 1 16,-3 2-2-16,-4 0-1 0,-6-2-10 16,-4-5-31-16,2-7-25 15,0-16-30-15,2-10-40 16</inkml:trace>
  <inkml:trace contextRef="#ctx0" brushRef="#br0" timeOffset="3258.65">11728 8970 127 0,'17'-16'70'15,"-10"2"7"-15,-7-3-11 16,-4-1-18-16,-7-3-17 16,-8 4-9-16,-8 5-8 0,-5 7-6 15,-6 10 2-15,0 15 7 0,6 11 1 16,3 9-1-16,6 9 1 16,9 0 0-16,11-5 4 15,11-4 1-15,4-7-2 16,10-8-2-16,5-9-10 15,-2-7-7 1,12-11-4-16,-1-11-3 16,1-14-16-16,-6-7-4 0,-8-7 4 15,-4 2-1-15,-11 1 0 16,-5 4-17-16,-3 1-16 16,0 8 15-16,-3 10 22 0,2 13 8 15,1 7 43-15,1 12 0 16,1 10-11-16,2 7 10 0,2 1 3 15,-2 1-12-15,2-2-9 16,-1-3-7-16,3-9-5 16,-1-3-5-16,0-10-28 15,8-14-38-15,2-13-1 16,-1-9-22-16,1-7-73 0</inkml:trace>
  <inkml:trace contextRef="#ctx0" brushRef="#br0" timeOffset="3422.58">11986 8864 154 0,'15'-2'111'16,"-1"9"7"-16,-2 5-57 0,1 9-21 16,-6 5-2-16,-2 4-8 0,-2-2-14 15,2-1-10-15,-2-1-4 16,3-8-1-16,-2-10 0 16,2-8-5-16,2-8-44 15,4-13 0-15,6-8-15 0,-3-5-53 16</inkml:trace>
  <inkml:trace contextRef="#ctx0" brushRef="#br0" timeOffset="3822.48">12263 8899 269 0,'13'1'122'0,"1"2"-66"0,4-6-9 16,4-5-4-16,7-2-12 15,2-10-22 1,3-9-1-16,-3-3 1 16,-8 7 9-16,-5 12-1 15,-10-2-3-15,-5 5-6 16,-6-3-5-16,-8 1-1 0,-10-1 1 16,-7 2-1-16,-3 4 2 15,-6 7-2-15,-2 8 0 16,-1 14 0-16,1 13 0 0,5 13 1 15,10 17-1-15,9 3 3 16,9-7 7-16,11-11-1 16,9-12-1-16,5-4 3 0,9-1 0 15,0-9-1-15,9-8-5 16,4-11-6-16,7-13-1 16,8-20-2-1,6-21-17-15,4-5-55 16,-49 16 60-16,-20 9-125 15,-12 9-79-15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v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7.54515E-7" units="1/dev"/>
          <inkml:channelProperty channel="T" name="resolution" value="1" units="1/dev"/>
        </inkml:channelProperties>
      </inkml:inkSource>
      <inkml:timestamp xml:id="ts0" timeString="2021-10-28T22:59:20.7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13368 9766 213 0,'22'18'81'15,"-7"-4"-15"-15,3-2-18 0,-5-3-18 16,-4-5-7-16,0-1-9 15,-5-1-7-15,-2-3-1 0,-3 2-2 16,0-2-6-16,-2-1 3 16,-4-1 2-16,-4-2 0 15,-6 1 0-15,-3 0 3 16,-8 0-1-16,-12-4 7 0,-8-4 10 31,-10-6 1-31,-13-5-4 0,-15-2-8 16,-14-3-8-16,3 0-2 15,-16 5 0-15,3 6-1 0,6 5 0 16,-9 10-2-16,19 11 1 16,2 6 0-16,7 8-5 15,20 8-3-15,10 7 1 16,0 1 4-16,15 5 5 0,8 4-1 16,12 8 1-16,12 1-1 15,6 2 1-15,9 11 1 16,8 1-1-16,9 6-1 15,8 2 1-15,10 1 0 0,4-1 0 16,8 8-1-16,8-7 2 16,17-3-1-16,3-8 0 0,3-7-1 15,13-16 2-15,2-23 5 16,-7-25 3-16,24-24 2 16,-3-25-2-16,1-25-1 15,-4-6 3-15,-17 4 4 0,7-2-5 31,-2 1-5-31,-15 6-3 0,2-1-4 16,-9-3 1-16,-20 4-1 16,-18 9-6-16,-17 2-20 15,-17 5-20-15,-21 3 3 16,-20 2 4-16,-19-1-24 16,-23-6-52-16</inkml:trace>
  <inkml:trace contextRef="#ctx0" brushRef="#br0" timeOffset="1273.14">20006 12222 298 0,'-4'-12'5'0,"0"-13"22"15,-4-3 15-15,-4 3-26 16,-4 5-7-16,-7 0 2 0,-4 0-3 15,-9 0 11-15,-4-4 6 16,-8-4-8-16,-14-5-5 0,-13-3 0 16,4-1-3-16,-6 4 1 15,-14 2-2-15,3 6 0 16,-8 6 0-16,-16 5-2 0,4 6 2 16,-5 5-3-16,-4 1 1 15,5 2-3-15,-17 2 0 16,8 0-1-16,-10-1 5 15,4 1 1-15,-12 1 1 16,3-2 0-16,-1 3-1 0,11 1-2 16,-3 4-1-16,-1 2-3 0,4 5 2 15,7 2-1-15,2 9 0 16,-3 11-1-16,17 8 1 16,3 9-1-16,14 5-1 15,16 7-1 1,7 4 1-16,10 6 0 15,5 6-1-15,12 7 1 0,10 5 0 16,8-6 0-16,6-5 3 16,7-1 6-16,5-6 0 15,9-4-3-15,3 1-3 16,6-1-2-16,10 3 1 16,11-10-2-16,9-1-2 15,14-4 2-15,4-5-1 0,1-2 0 0,4-3 0 16,8 2 0-16,9 0 1 15,40-3-1-15,1-2 0 16,-20-2 1-16,15 0-1 16,25-6-1-16,17-10 2 15,-31-8-1-15,8-13-1 16,51-11 1-16,-26-4 1 16,-4-8-1-16,35-8 0 15,-21-4 0-15,-25-5 0 16,25-5-1-16,6-2 1 15,-38-2 1-15,8-2-1 16,18-5-1-16,-43-6 2 16,-21-15 0-16,-15-15-1 0,4-23 0 15,-16-48 1-15,-30-10 1 0,-33-13-4 16,-29-10 3-16,-23-18-2 16,-32 18-3-16,-29 20-53 15,-13 41-88-15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v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7.54515E-7" units="1/dev"/>
          <inkml:channelProperty channel="T" name="resolution" value="1" units="1/dev"/>
        </inkml:channelProperties>
      </inkml:inkSource>
      <inkml:timestamp xml:id="ts0" timeString="2021-10-26T22:15:32.70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13028 5732 455 0,'8'14'101'0,"-3"-4"-28"0,-2-4-18 15,6 2-12-15,6-1-16 16,7-4-12 0,4-7-9-16,4-7-5 15,7-10-1-15,-5-4-9 16,-2 2-39-16,-7 2-46 0,-8 8-90 15</inkml:trace>
  <inkml:trace contextRef="#ctx0" brushRef="#br0" timeOffset="1016.65">13662 5638 193 0,'26'-37'70'0,"-14"-8"-2"0,-7 5-13 0,-9 6-13 16,1 15-11-16,-7 6 5 16,-6 3 12-16,-5 6-3 15,1 6-2-15,-11 6-9 16,0 11-5-16,-2 15-15 16,2 11-5-16,4 14-5 0,2 8-1 15,3 6-1 1,9 9-2-16,5-3 2 15,12-6-2-15,13-16 0 16,7-14-5-16,13-17-4 16,9-19-5-16,15-19 2 15,4-18 3-15,-5-16 1 0,-12-1 2 16,-17-3 2-16,-22-4 2 16,-7-2 1-16,-7 0-1 0,-8-1-1 15,-7-4-3-15,-6 0 1 16,-7-4-33-16,-3 13-47 15,5 22-60-15</inkml:trace>
  <inkml:trace contextRef="#ctx0" brushRef="#br0" timeOffset="1301.33">13934 6115 521 0,'6'22'55'0,"-10"-13"-40"0,1-7-15 16,-2-7-4-16,-4-10-40 16,3-11-80-16,3-2-162 15</inkml:trace>
  <inkml:trace contextRef="#ctx0" brushRef="#br0" timeOffset="1733.66">14217 5641 416 0,'-3'32'64'0,"-14"-2"-12"0,6 7-13 16,-1 0-12-16,2 6-1 16,0-8-8-16,2-4-8 15,4-6-3-15,6-9 1 0,1-11-1 16,8-3-3-16,12-11-4 16,10-10 7-16,8-11-2 0,7-2-3 15,9 1 0-15,3 8-1 16,-8 16 0-16,-11 26-1 15,-16 14-1-15,-15 4 0 16,-15 10 1 0,-12-1 0-16,-13 0 0 15,-10-1-1-15,-6 8-23 16,-6-7-16-16,4-10-10 0,4-16-38 16,5-16-18-16,8-16-45 15</inkml:trace>
  <inkml:trace contextRef="#ctx0" brushRef="#br0" timeOffset="2018.23">14200 5592 551 0,'17'20'107'15,"0"-12"-32"-15,12-4-19 16,9-9-27-16,8-12-19 16,12-11-8-16,16-12-1 0,-10-7-2 0,-8 11-8 15,-15 13-21-15,-17 13-21 16,-21 0-41-16,-15 3-109 15</inkml:trace>
  <inkml:trace contextRef="#ctx0" brushRef="#br0" timeOffset="2735.7">13001 7810 382 0,'11'5'108'0,"-2"-2"-34"16,-8 0-13-16,6 1-22 16,0 4-19-16,-4 6-11 0,-1 10-6 15,-2 13-2-15,-2 9-1 16,-6 8-6-16,-1 4-29 16,1-2-34-16,0-12-49 0,5-7-123 15</inkml:trace>
  <inkml:trace contextRef="#ctx0" brushRef="#br0" timeOffset="3305.99">13012 9118 312 0,'4'41'172'0,"-10"6"-121"15,-8 11-4-15,-3 16-21 0,7 18-9 16,-1 13-10-16,-2-10-6 15,7-11-5-15,7-24-38 0,7-29-34 16,4-24-118-16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v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7.54515E-7" units="1/dev"/>
          <inkml:channelProperty channel="T" name="resolution" value="1" units="1/dev"/>
        </inkml:channelProperties>
      </inkml:inkSource>
      <inkml:timestamp xml:id="ts0" timeString="2021-10-28T23:00:37.14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15772 11891 214 0,'11'-23'19'16,"-6"3"-8"-16,7 2 3 15,1 1 0 1,2-2-6-16,2 0 9 15,-2-4 12-15,0-3-5 16,-4 0-8-16,-6-1-5 0,-4 2-4 16,-4 1-6-1,-7 0 0-15,-4-1 0 0,-6-2-1 16,-10-10-2-16,-8-2 10 16,-8-1 3-16,-6 1-1 15,-8 1-2-15,-11 2-5 16,-2 4-3-16,-6 2 0 0,-7-2 0 15,-19 1-1-15,1-1-18 0,-10 1-1 16,-7 1 1-16,-4 3 14 16,-18-1-2-16,0 1 1 15,-9-3 10-15,-3-8-9 0,-10 2 10 16,0 1-2-16,-7 1 5 16,-12 1 8-16,1 6 0 15,5 1-5-15,-13 5-7 16,9 6-2-1,-7 8-1-15,-6 2-2 16,-3 8-7-16,14 2-4 16,-8 4 4-16,6 5 4 15,2 3 4-15,1 2-1 0,5 7 4 16,16 4 13-16,-1 4 1 16,9 5 1-16,8 6-2 15,11 1-2-15,2-3-3 0,14 8-6 16,10 6 0-16,13 7-3 15,6 4-2-15,6 1 1 0,7 7-1 16,6 8 0-16,5-5 0 16,8-2-2-16,3 6-4 15,7 2 3-15,3-11 2 16,3 1 1-16,6 5-1 0,1-8 1 16,8-11-1-16,7 5 1 0,2 5-2 15,13-7 1-15,8 2 2 16,8 4-4-16,6-2 5 15,14 1-1-15,0-13-1 16,10-7 2-16,9 6 0 16,8 3 1-1,10-2-3-15,2-7 3 0,14 1-2 16,2-2 1-16,7-1 2 16,6 3 0-16,-1-5-3 15,4-1 1-15,4-3-2 16,2-4 1-16,6-1-1 15,-3-7 1-15,-2 0 0 16,11-1-1-16,-6-5 1 0,9 0-1 0,1-2 0 16,-2-1 0-16,-5-3 0 15,4 0 1-15,5-1 2 16,-2-1 4-16,-2 0 5 16,4-2 2-16,4-3 0 0,-5-2-2 15,-4-1-5-15,2-2-1 31,7-4-1-31,-2-2-3 0,-4 0-1 16,9-4 1-16,2-1-1 16,5-1 0-16,-11-2-1 15,2 2 1-15,5-3 0 16,10 0-1-16,-6-1 0 16,-4-2-1-16,2 0 1 0,8-2 1 15,-9 1-2-15,-13-7 0 0,1-1-1 16,12-2 2-16,-6-6 0 15,-16-5 0-15,6 1 1 16,-3-3 1-16,-4-5 1 16,-12-1 14-16,-4-6-3 0,-6-10-6 15,-4 9-2-15,0-5-4 16,-9-3-1-16,-12 3-2 0,-13-18 2 16,-6 4-3-16,-14-2-1 31,-13 0-5-31,-18-15 2 0,-19-8 6 15,-16-2 1-15,-21-9-3 0,-11-5-1 16,-26-2 2-16,-11-9 0 0,-19 6 3 16,-7-4-2-1,-8 12-1-15,-21-2 0 16,-8-3-1-16,-9 12-23 16,-18 9-22-16,-15 7-24 15,0 17-10-15,-14 7-80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v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7.54515E-7" units="1/dev"/>
          <inkml:channelProperty channel="T" name="resolution" value="1" units="1/dev"/>
        </inkml:channelProperties>
      </inkml:inkSource>
      <inkml:timestamp xml:id="ts0" timeString="2021-10-28T23:01:03.74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21209 9209 206 0,'-3'-13'7'0,"-1"-2"22"0,3 2 2 15,1 1 11-15,-2-3-10 16,2 4-4-16,-3-4-13 16,-1 3-9-16,-3 2-4 0,-3 2-2 15,-1 1 1-15,-3 1 0 16,-3 1-1-16,-3 1 1 15,-5-7-2-15,-6-1 1 16,-6-4 0 0,0-9 0-16,-8 0 0 15,-8-6 2-15,-9 0 7 16,-14 0-3-16,4-2-4 0,-14-1 0 16,-8-6 0-16,-2-9-2 15,-6-2 1-15,-21-2-1 16,3 0 2-16,-12-5 5 15,10-6 7-15,-22-2-4 0,6 9-3 16,-6 5-3-16,2-3-2 16,-14-3 0-16,3 2-1 0,-1 5 0 15,2 5-1-15,-15 3 2 16,6-3-2-16,3-4 0 16,-8 10 0-16,6 4 1 15,8 7-2 1,7 6 1-16,-8 4 0 15,6 6 0-15,6 2 1 0,4 4-2 16,-2 5 2-16,6 7-1 16,19 3 1-16,5 4-2 15,-4 2 1-15,7 2 1 16,3 2-2-16,11 3 1 16,5 6 1-16,4 4-1 0,-5 4 0 0,10 5 0 15,3-1 1-15,3 1-2 16,6-1 1-16,7 4 1 15,1 3-2-15,2 1 1 16,2 5 1-16,2-4-1 16,7-3 0-16,4 6 0 0,7 7 0 31,4 4 0-31,8-10 1 0,8 3-2 16,7 2 2-16,7 3 0 15,2 3 0-15,11-7 1 16,3-2-1-16,4 7 0 15,1 8 1-15,3-5-1 16,0-4 0-16,1 0 0 0,9 4 0 16,-8-1-1-16,8-10 1 0,3-2-1 15,-2 2 0-15,3 2 0 16,0 1 1-16,-1-7-1 16,-1-1 0-16,4-7 0 15,7 2 1-15,-3 0 0 0,6-3 3 16,-2 1 6-16,3-11 4 15,5 2-2-15,2-2-3 0,1 4-2 16,2 0 0-16,-1 2-4 16,11 3 0-16,3-6-3 15,2-2 1-15,1 1 0 16,5-1-1-16,-5 0 1 0,0 2-1 16,0-1 0-16,8-2 1 15,-1 1-1 1,4-1 1-16,3-7-1 15,-6-3 0-15,-5-1 0 16,19-1 1-16,-2-1-1 16,2 1 1-16,3-3-1 15,-15-2 1-15,4 1 3 0,6-1 0 16,0 0 0-16,2-1-2 16,2 2-2-16,-8 0 0 0,7 0 1 15,6 1-1-15,-2-5 0 16,0 0 1-16,-7-2-2 0,-5 1 2 15,11-3-1-15,-3 0 0 16,1-3 1 0,3 0-1-16,-12-3 0 15,1-2 0-15,11-4 0 16,-1-1 1-16,1-5-2 16,-11-3 2-16,-3-3 1 15,6-5 3-15,3-2 0 0,-7-1 0 16,7 0-2-16,-7-2-1 15,-7 2-2-15,9 0 1 16,5 4-2-16,-7 1 1 16,9-3 1-16,-14-4-2 0,-6-3 0 15,9 0 0-15,-1 0 1 16,-3-1-2-16,3 1 3 16,-6 0-2-16,-7-1 1 15,-8-1 1-15,8-3-2 0,-7-7 2 16,-12-1-2-16,-6 4 3 15,0 0 0 1,-13 3-1-16,-6 0 1 16,-7-8-2-16,-6-2 0 0,-11-3 0 15,-6-1 0-15,-14-4-1 16,-13-10 1-16,-14-8-1 16,-25-5 1-16,-5 10-1 15,-4-19 1-15,-13-1 1 16,-7 7-1-16,0 2-1 0,-16-7 1 15,-10 15-1-15,1 10 2 0,-5-8-2 16,4 9 1-16,-22 10 0 16,5 8 0-16,-10 9 0 15,2 11-1-15,-19 9-10 16,1 8-45-16,-2 11-32 16,-5 11-68-16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v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7.54515E-7" units="1/dev"/>
          <inkml:channelProperty channel="T" name="resolution" value="1" units="1/dev"/>
        </inkml:channelProperties>
      </inkml:inkSource>
      <inkml:timestamp xml:id="ts0" timeString="2021-10-28T23:07:43.98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2170 8285 198 0,'7'-3'4'0,"-5"2"-5"0,-2-1-26 16,6 2-16-16</inkml:trace>
  <inkml:trace contextRef="#ctx0" brushRef="#br0" timeOffset="351.27">2155 8277 133 0,'-5'0'49'0,"7"0"-6"0,-2 1 4 16,8 0-15-16,9 1-5 15,7-1 4-15,-1 2 1 16,2-2-3-16,-3 2-12 16,-2-1-7-16,2 2-2 15,0-2 1-15,0 0-4 0,-4 2 2 16,8-1 1-16,2 0-1 0,6-2 1 16,7 3 2-16,8-2 0 15,13 1 0-15,11 2 1 31,18 1-3-31,21-1-2 0,14 4-3 16,7 2-1-16,-3-1-2 16,18 1 2-16,5 4-1 15,4 1-1-15,-1-4 2 0,14 2-2 16,-15-7 0-16,-21-8 1 16,-15-7-2-16,-12-10 2 15,-8-4 0-15,-12-8 9 16,-13-1-4-16,-15 6-3 15,-12 2 0-15,2 3-1 0,-4 6-5 16,-4 3-32-16,1 9-86 0</inkml:trace>
  <inkml:trace contextRef="#ctx0" brushRef="#br0" timeOffset="1597.44">2166 5785 165 0,'-6'-7'23'0,"1"-1"11"15,-3 0 1-15,4 0-3 16,1-2 0-16,2 1-2 0,-3 1-5 16,4 0 7-16,2 2-20 15,1 4 2-15,-3-1-4 16,3 2-4-16,3 1-2 15,0 0 0-15,4 2 3 0,4-2 2 16,6 5-2-16,3-6 2 16,6 2-2-16,8 1 0 15,4 1 0-15,8 2-3 0,8-2-1 16,0 4-3-16,-2-4 2 16,4 3-3-16,5-2 2 0,3 2-1 31,10-2 1-31,10 1 0 15,7-2 0-15,5 0 1 16,7-2 0-16,-1 0 0 0,16-3-1 16,9 1 0-16,8-2 2 15,1 2 2-15,14-2 5 16,11-1-1-16,7 2 4 16,-1 0-4-16,19 3-4 0,10 0-1 15,4 4-2-15,15 0-1 0,-20 0 0 16,-24 1 2-16,-7-1-4 15,-20-1 3-15,-37-4 0 16,-28 0 0-16,-53-2-32 16,-45-2-113-16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v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7.54515E-7" units="1/dev"/>
          <inkml:channelProperty channel="T" name="resolution" value="1" units="1/dev"/>
        </inkml:channelProperties>
      </inkml:inkSource>
      <inkml:timestamp xml:id="ts0" timeString="2021-10-28T23:08:17.62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3141 10027 295 0,'-9'-5'53'16,"-1"-1"12"-16,7 2 18 16,-1 2-25-1,4 0-23-15,0 1 2 16,0 2-2-16,0-2-12 15,-1 1-4-15,2 0-3 0,3 0-3 16,1 0-4-16,2 1-1 16,6 3-4-16,4-2-2 15,5 2-1-15,5 1 0 16,11-3 1-16,6-2-1 0,16-5 2 16,16-1 3-16,14-8 6 15,22 0-2-15,12-2-3 0,0 1 2 16,10 4-2-16,-10 4-2 15,-13 7-4-15,-10 2 0 16,-19 1 0-16,-27 4-1 16,-23 3 1-16,-24 0-3 0,-16 3-14 15,-20 1-10 1,-21-4-22-16,-7-4-58 16,-3-14-185-16</inkml:trace>
  <inkml:trace contextRef="#ctx0" brushRef="#br0" timeOffset="1131">2105 4913 127 0,'-8'0'37'16,"-1"-2"-2"-16,-4 1 8 0,-1-1-6 15,3 0-2-15,2 1 10 16,-1-1-6-16,-2 2-5 0,9-3-3 15,2 0 10-15,-1-1-4 16,2-1-12-16,2 0-9 16,8 2-6-1,1 0-1-15,11 1 0 16,3 2-1-16,9 0-3 16,9 4-3-16,15 1-2 0,15 1 1 15,17 2-1-15,18 2-1 16,22 2 1-16,14 3 1 15,28 1-2-15,4 2 2 16,-13 0-1-16,-6 2 4 0,-16-2-1 16,-24-2 1-16,-16-4-2 15,-24-5 1-15,-12-7 0 16,-17-2-2-16,-27-8-3 16,-29-8-107-16,-31-6-266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v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7.54515E-7" units="1/dev"/>
          <inkml:channelProperty channel="T" name="resolution" value="1" units="1/dev"/>
        </inkml:channelProperties>
      </inkml:inkSource>
      <inkml:timestamp xml:id="ts0" timeString="2021-10-28T23:09:06.10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2070 11007 173 0,'-13'3'9'15,"1"3"42"-15,6-3 3 0,0 0-7 16,6-2-17-16,2 2 0 16,-4-3 7-1,5 0 17-15,9-4-4 16,5 2-5-16,1-4-4 15,6-1-7-15,1 0-10 0,3 1-13 16,13 1-4-16,11 0-3 16,4 2 1-16,13 1-1 15,12 1 0-15,13 2-1 0,11 0-1 16,14-1-1-16,30 5 0 16,7-1 0-16,1 2 0 15,8-1 0-15,1-1-1 0,3 1 0 16,-10 0 2-16,10 0 1 15,-21-2 3-15,-27-3-3 16,-30-3-1-16,-24-6-2 16,-34-5-3-1,-31-3-47-15,-29-4-108 16,-33-4-96-16</inkml:trace>
  <inkml:trace contextRef="#ctx0" brushRef="#br0" timeOffset="1001.24">9953 11741 150 0,'-1'5'32'0,"-1"4"-4"16,0-3 2-16,-1-1-4 0,0 1-5 15,-4 1-2-15,5-4 7 16,-5-2 4-16,4 3-4 16,1-1-5-16,1 0-4 15,1 3-4-15,-3-2-3 0,0-2-2 16,2 3-2-16,-2 0 4 15,1-1 5-15,2-3 5 16,0 2 6-16,2-2 7 0,2 0-5 16,3 1-1-16,5-2-9 15,10 1-4-15,6 0-5 16,8 2 1-16,14-1 3 0,19-1 0 16,14 2 2-16,18 2 2 15,6 0 1-15,14 5 1 16,23 6-3-16,11 6 6 0,-13-2-4 15,-5 5-8-15,-6 3-3 16,-15 0-5-16,-32-10-1 16,-43-8-2-1,-30-10-9-15,-37-11-58 16,-59-21-57-16,-57-28-345 16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v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7.54515E-7" units="1/dev"/>
          <inkml:channelProperty channel="T" name="resolution" value="1" units="1/dev"/>
        </inkml:channelProperties>
      </inkml:inkSource>
      <inkml:timestamp xml:id="ts0" timeString="2021-10-28T23:09:20.425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7030A0"/>
    </inkml:brush>
    <inkml:brush xml:id="br2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7707 13483 307 0,'0'2'53'0,"4"-4"-37"0,0 3 22 0,-1 2-23 16,3 0-14-16,-2 0-1 16,-5 0 6-16,-2 1 20 15,1-2 6-15,1 1 5 0,-1 0-3 16,4 1-8-16,-1 0-2 15,11 4-1-15,10 1-4 16,12 2-2 0,17-2-2-16,23 10 4 15,5-6 0-15,11 1-2 16,13-1 1-16,0-5 3 16,-2-2-3-16,-7-2-7 0,-12-3-6 15,-18-7-1-15,-28-4-2 16,-27-3-2-16,-22-7-76 15,-48-11-81-15,-44-18-281 0</inkml:trace>
  <inkml:trace contextRef="#ctx0" brushRef="#br0" timeOffset="865.55">2211 7546 252 0,'-27'-14'52'0,"2"0"-2"16,6 2-29-16,-1 3 5 15,-3 3-5-15,-3-5-9 16,0 5-7-16,-6 0 0 0,2 2 5 16,6 0 12-16,4 0 13 15,8 0 7-15,9 0-4 16,6 2-23-16,9-2-15 0,25-1 1 15,26 5 2-15,30-2 1 16,25 0 2-16,29 2 12 16,7-3-4-16,8 3 5 15,23 0 2-15,18 2-3 0,3 3-1 16,2 0-8-16,-2 3-7 0,-19 2 1 16,-7 2-3-16,-28 2-1 15,-29-2-11-15,-37 1-30 16,-23 5-42-16,-22 4-90 15</inkml:trace>
  <inkml:trace contextRef="#ctx0" brushRef="#br1" timeOffset="10731.35">2115 13524 430 0,'5'1'103'0,"4"2"1"0,1-5-41 16,1 2-16-16,1 1-14 16,5 2-5-16,5-2 2 0,6 1-2 15,4 2-4-15,8 0-3 16,4-1-1-16,4-1-2 15,24 5-5-15,20-1-5 0,16 2-2 16,2 5-5-16,11 1 1 16,13-1-1-16,16 2 0 15,-16 0 1-15,-5-2-1 0,-16 0-1 16,3 2-1-16,-20-7 1 16,-39-6-9-16,-29 1-19 15,-31-2-38 1,-22-3-95-16,-44-2-23 15</inkml:trace>
  <inkml:trace contextRef="#ctx0" brushRef="#br1" timeOffset="12250.34">2135 4891 247 0,'4'-2'131'15,"-8"1"-66"-15,8 0 21 0,-3-2-21 16,2 1-19-16,0-1-3 16,-2-1-13-16,-2-1-5 0,4 2-8 15,-2-4-4-15,2 1-3 0,3-1-6 16,2 2-2 0,6-2-2-16,14 1 0 0,16 2 0 15,16 1 0 1,17-2 1-16,12 2-1 0,18 0 0 15,8-1 0 1,32-1 0-16,19 0 0 16,6 0 1-16,-9 4 3 0,10-1 4 15,-19 5 6-15,-29 0-1 16,-19 3-8-16,-22 2-2 16,-39-1-3-16,-35-1-2 15,-15 7-32-15,-25 5-9 16,-25-4-33-16,-27-6-117 0</inkml:trace>
  <inkml:trace contextRef="#ctx0" brushRef="#br2" timeOffset="25851.91">9200 13268 181 0,'4'4'68'0,"1"-6"-9"16,-1-4-7-16,2 9-17 15,0-1-9-15,-2-8-6 16,2 3-2-16,1 5-6 0,-1-4-5 16,0-6 0-1,1 2-3-15,1-3-2 16,0-4 0-16,1-1-1 15,-1 4 0-15,1-3 1 0,-2 2 1 0,0-4 0 16,2 5 0 0,-4-3 0-16,1 2-1 0,0 1-1 15,-3-2 0-15,1-2-1 16,-2 4 0-16,-2-1 0 16,-2-2 0-16,1 1 0 0,-5 2 0 15,2 1-1-15,0-1 1 16,-5 5 0-16,4 0 0 15,-6 0-2-15,2 1-3 16,-5 2-6-16,1-3-8 16,-5-4 5-16,3-1 10 0,-7 0 3 15,2-2 1 1,1-3 0-16,-2-1 1 16,-1 0-1-16,2 1 0 15,3 3 0-15,0 3 0 16,3 2 0-16,-3 0 0 0,0 2 0 15,-2-3 0-15,-1 1 0 16,-5-1 1-16,-2-2-1 16,-3-3 0-16,-1 0 1 0,-7-4 1 15,3-2-1-15,1-2 2 16,-2 0-1-16,-4 0-1 0,-4 6 2 31,-5-1-2-31,2 3 0 0,4 2-1 16,-1 5 1-16,-1 2-1 15,0 3 0-15,1 3 0 16,-3 2 0-16,0 1 1 16,7-3-1-16,-6 0 0 15,-4-2 1-15,-5-4-1 16,0 1 1-16,5 2 2 0,-4 0 0 16,-2 0-1-16,0 2-1 15,-2 1 0-15,8 0 0 16,-1 4 0-16,-3-1 0 0,-7 2 1 0,1-2 0 15,5 0 4 1,-4 2 1-16,-2-4-1 0,-2 0-3 16,1-2-2-16,8 2 1 15,-4-3-2-15,-3 1 1 16,-6 4 0-16,14-3 0 16,-5 3-1-16,0-1 0 15,-4 4 2-15,2-4-1 0,8 2 1 0,-4 1 1 16,-4-2 0-16,-3 0 1 15,7 0-1-15,-2 0 1 16,0 0 2-16,-2 0-2 16,-2 1 0-16,3 0-3 15,2-1 0-15,0 1 0 16,-5-1-1-16,-5 2 1 16,11-3-1-16,0 2 0 15,-5-2 0-15,-1 0 1 16,0-2-2-16,7 2 2 0,-2 1-1 15,-8-3 0-15,-3 4 0 16,10-1 0-16,1 1 0 16,-2-2 0-1,-2 2 0-15,-2 0 0 0,8 1 0 16,-2 1 0-16,-2-1 0 0,-8-1 1 16,7 0-1-16,3-2 1 15,-2-1 2-15,-4 1 1 16,-1-1 0-16,5-1-2 15,-1 3 1-15,-9-3-2 16,-4-1 1-16,9-3 0 16,0 0 0-16,-3-1 2 15,-3-2 0-15,1 3 0 0,-2-1-1 16,-3 2 0-16,-4-1-1 16,8 2 0-16,2-2 0 15,-4-1 0-15,-2 3 0 16,4-5 1-16,-1 0-1 0,-4 2 0 15,0 0-1-15,16-1-1 16,-1-1 0-16,-2 5 1 16,0-1-1-16,-4-3 1 0,9 3 0 15,-1-1 1-15,-7-1 1 16,4-2 0-16,7 1-1 16,1 0 0-1,-1-1-1-15,-1 0 0 16,-4 1 0-16,6 1 0 15,4-1-1-15,-2 2 1 0,1 1-1 16,0 1 0-16,5 2 0 16,-2 0 0-16,0-2 0 15,0-2 1-15,3-3-1 16,-6-1 0-16,3-6 1 0,0 0 0 16,12-3-1-16,3 2 1 0,4-2-2 15,4 3 1-15,4 0 0 16,6 0 1-16,-2 3-1 15,12 0 1-15,7 5 1 16,-2-6-1-16,6-1 0 16,-1-2 0-1,1-2-1-15,-4-3 0 16,0-3 0-16,-3-3 0 0,0 0 0 16,-3-3 0-16,0 0 0 15,-4-3 0-15,3 0 0 16,-3-3 0-16,-2 8 0 15,1-4 0-15,1 0 0 16,0-1 1-16,0-1-1 0,0 3 0 16,5-3 0-16,0-1 0 0,-1-7 1 15,3-1 0-15,-2-3 0 16,-2 0 2-16,4-1 0 16,-1 1 0-16,3-1-1 0,0 3 0 15,5-2-1-15,2 4 1 16,3 2-1-16,0 3 2 0,3 1-1 15,2-2 0-15,-4-2 0 16,-2-2-1-16,4-5-1 16,-1 3 1-16,-1-3-1 15,1-4 2-15,-1 3-2 16,-1-4-1-16,1 4 2 0,-1-2-1 31,-2 2 0-31,5 2 0 0,-1 3 0 16,1 0 1-16,5-2-1 15,1 2 0-15,2 4 0 16,-2 0 0-16,3 2 1 16,1 3-2-16,-1-3 2 15,-1 1-1-15,0 4 0 0,-1 1 0 16,3-2 0-16,-1 4 0 0,-3 4 1 16,5 4-1-16,-8 3 0 15,6 5 0-15,1 3 0 16,-4 4-1-1,1 4 1-15,-5 5 0 16,3-1 0-16,-3 3 0 16,-2 2 1-16,2 0 0 15,-1 0 2-15,0 0 1 0,-3-2-2 16,2-4-1-16,-5-7-1 16,-5-1-2-16,-5-14-32 15,-8-18-92-15,-11-16-170 16</inkml:trace>
  <inkml:trace contextRef="#ctx0" brushRef="#br2" timeOffset="27054.6">1808 10478 246 0,'2'18'78'16,"1"1"1"-16,-3 1-18 0,2-5-7 16,2-3-7-16,-1 3-10 15,2-9 0-15,1-3-10 16,4 0-11-16,4 1-1 15,4-5-3-15,4 0-3 0,-4 2-4 16,14 2 0-16,-6 1-1 0,-1 7-2 16,-4 0 1-16,-5 2-2 15,-3-3 1-15,-4 1-1 16,-5-1 2 0,-1-3 6-16,0-2 5 0,-9 5-1 15,3 7-2-15,-2 11 4 0,-7 10-4 16,-3 15-4-1,-5 7-5-15,0 3 0 16,-2 9-2-16,-3 4 1 16,1-1-8-16,6-7-41 15,-2-6-47-15,0 2-163 16</inkml:trace>
  <inkml:trace contextRef="#ctx0" brushRef="#br2" timeOffset="35653.9">20040 1286 165 0,'3'-37'33'16,"-2"3"17"-16,2 13 6 0,-3 2-12 16,0 3-9-16,0 16-8 15,0-3-10-15,-1 12 24 16,-5 8-13 0,2 6 1-16,-3 5-1 0,0 3-3 15,1 14-3-15,1 12-1 16,0 18 1-1,1 8-2-15,2 12-2 0,-3 23-5 16,-1 7 2-16,-2-4-5 16,1-2-4-16,-2-12-1 15,-3 7-2-15,1-14 0 0,-3-15-2 0,2-7 0 16,2-19-1-16,-3-11-1 16,2-12 1-16,0-4 0 15,1 1-1-15,2-15 1 16,5-11-1-16,3-7-6 15,4-9 3-15,17-14 11 16,14-13 6-16,9 2 5 0,15 8 0 0,6 9-2 31,4 11 2-31,-3 8-6 16,13 5-7-16,-13 9-4 16,-18 7 0-16,-6 25 0 15,-12 2-3-15,4 3 2 0,-16-2-9 0,-6-6-26 0,-3-2-8 31,-6-13 0-31,2-21-28 0,-3-17-72 16,3-27 16-16,3-21-60 16</inkml:trace>
  <inkml:trace contextRef="#ctx0" brushRef="#br2" timeOffset="36042.4">20038 2011 177 0,'6'-3'188'0,"4"-1"-116"0,6-6 13 16,0 9-23-16,1 1-13 16,7 4-6-16,0 1-14 15,5 8-13-15,1 0-6 0,11-2-5 16,-8-8-4-16,-3 0-1 15,-7 0 0 1,0-9-15-16,-10-3-24 16,-1-3-24-16,-11-11-35 15,-1-4-43-15</inkml:trace>
  <inkml:trace contextRef="#ctx0" brushRef="#br2" timeOffset="36370.93">19972 1408 314 0,'2'4'82'0,"-5"-10"-42"15,2-3 12-15,2-1-2 0,2-6-13 16,0-6-9-16,6 4-3 0,7 1 7 15,9-6 1-15,2-4-5 16,11 0-7-16,10 8-1 16,1 1-11-16,10 7-6 15,1 8-1-15,-7 13-4 16,-9 11 3 0,-6 2-2-16,-14-15-6 15,-5-9-22-15,-6 0-23 16,-10-15-28-16,-3-7-48 0,-8 0-101 15</inkml:trace>
  <inkml:trace contextRef="#ctx0" brushRef="#br2" timeOffset="37210.98">20861 1582 389 0,'-7'29'44'0,"4"-1"8"0,-1 4 20 0,-3 16-38 16,4 22-14-16,-1 9-6 31,5 13-2-31,-2 20-3 16,4 0-1-16,1 31 2 0,-2-10-4 0,9-7-4 0,0-23-2 15,3-19 0-15,-1-11 1 32,2-31 0-32,0-27-4 0,-5-28-7 15,9-30 8-15,-1-25 1 16,-6-15 1-16,-9-16-1 15,-6-18-1-15,-8-1 3 16,-9-12 1-16,-1 8-2 16,-1 8 1-16,5 3-1 0,-1 2 1 15,6 7 1-15,0 17-1 0,4 30-1 16,9 12 0-16,2 15 21 16,11 11 11-16,1 9 6 15,6 12-11-15,5 13-12 0,-4 18-6 16,8 20-7-16,-5 17 0 15,7 24-1-15,1 8 0 16,5 8-1 0,6-3 1-16,-2-11 0 15,6-2-1-15,-1 9 0 16,8-12 0-16,7-14 0 0,-5-11 1 16,3-19-2-16,-7-17 0 15,8-12 0-15,-3-12 0 16,0-8 0-16,-14-15 4 0,-8-13-4 15,-2-17-1-15,-9-21 1 16,1-13-1-16,-11-14 1 16,-5-19 1-16,-13 2-2 15,-4-1 3-15,-5-7-2 0,-12-2-23 16,3-1-14-16,-6 11-19 16,0 19-25-16,2 7-54 15,5 11-37 1</inkml:trace>
  <inkml:trace contextRef="#ctx0" brushRef="#br2" timeOffset="37913">22506 1653 248 0,'1'19'141'0,"-4"-4"-94"0,1 7 9 16,-5 6-5-16,-2 2-22 15,1 9-4-15,1 6-4 16,0 11-7-16,4 7-4 15,3 16 6-15,4 0 3 0,7 12 0 16,-2 15 0-16,8-8-6 0,0-9-3 16,4-4 0-16,3-18 1 15,0-21-3-15,5-22-2 16,2-11-3-16,8-22-5 16,7-16 1-16,9-9 2 0,4-6 0 31,-2-10 1-31,-2-3-1 0,4-3 0 15,1 0 0-15,-5-4 0 16,-7-1 1-16,-6 2 0 0,-11 5 3 16,1 6-1-16,-9-4-1 15,-9-14-2-15,-10-17 1 16,-20-15-1-16,-17-8 0 16,-24-6-1-16,-26 19 1 0,-31 15 1 15,-13 12 1-15,1 12-2 16,-8 13-4-16,-27 14-19 15,11 28-13-15,9 11-24 16,0 14-37-16,-8 5-112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v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7.54515E-7" units="1/dev"/>
          <inkml:channelProperty channel="T" name="resolution" value="1" units="1/dev"/>
        </inkml:channelProperties>
      </inkml:inkSource>
      <inkml:timestamp xml:id="ts0" timeString="2021-10-26T22:16:16.43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13090 5408 493 0,'2'2'75'0,"0"3"-12"0,2 8-14 16,-2 12-17-16,-7 15-12 16,1 14-9-16,-1 9-5 15,1 5-2-15,1-10-3 16,-4-6-1-16,7-4-9 0,-3-8-21 16,-3-17-33-16,5-10-46 15,0-15-105-15</inkml:trace>
  <inkml:trace contextRef="#ctx0" brushRef="#br0" timeOffset="234.61">13300 6002 595 0,'7'21'30'0,"-4"-13"-25"15,-3-3-4-15,-4-2-9 16,-13-7-52-16,0-9-50 0,2-7-103 16</inkml:trace>
  <inkml:trace contextRef="#ctx0" brushRef="#br0" timeOffset="584.01">13628 5508 553 0,'12'14'80'16,"-6"-2"-19"-16,-7-2-14 15,-1 10-26-15,-1 2-4 32,-3 0-6-32,0-2-2 15,4-3-5-15,2-6 0 16,0-1 0-16,8-4 3 0,8-4 1 0,12-3-5 16,12-4-2-16,5 5 0 15,2 12-1-15,0 10 0 0,-6 12 2 16,-18 13 1-16,-16 11-1 15,-16 2-2-15,-10-6-1 16,-5-10 0-16,-8-10-19 16,-5-10-28-16,2-5-17 0,-5-14-45 15,-1-10-60-15</inkml:trace>
  <inkml:trace contextRef="#ctx0" brushRef="#br0" timeOffset="815.83">13616 5461 659 0,'32'5'93'0,"4"-11"-23"15,5-6-12-15,13-3-31 16,5-6-20-16,6 1-5 0,-12 9-3 15,-11 14-3-15,-12 4-16 16,-13 1-20-16,-10 6-45 16,-15 3-69-16,-9-3-173 0</inkml:trace>
  <inkml:trace contextRef="#ctx0" brushRef="#br0" timeOffset="1470.05">12758 7894 511 0,'-7'13'100'16,"1"-9"1"-1,2 2-31-15,2-2-15 16,1-1-9-16,2-1-16 0,2 0-9 15,8-2-10-15,15-4-7 16,9 0-2-16,4-2-1 16,3 0 0-16,0 2-17 15,-15 0-31-15,-10 2-33 0,-2-2-56 16,-8-1-168-16</inkml:trace>
  <inkml:trace contextRef="#ctx0" brushRef="#br0" timeOffset="1786.4">13314 7600 471 0,'14'32'302'0,"-25"-4"-263"16,7 8 23-16,0 24-24 16,-7 9-21-16,-1 0-14 15,0-3-4-15,-1 2-30 0,-1-3-42 16,4-6-36-16,3-11-84 0</inkml:trace>
  <inkml:trace contextRef="#ctx0" brushRef="#br0" timeOffset="2472.07">12644 9598 613 0,'1'13'83'0,"2"-6"-14"0,1-7-20 16,3 3-20-16,13-3-19 16,7-5-8-16,13-6-3 15,2 0-8-15,0-1-25 16,-9 2-25-16,-10 2-34 0,-4-3-111 16</inkml:trace>
  <inkml:trace contextRef="#ctx0" brushRef="#br0" timeOffset="2772.78">13164 9272 457 0,'14'41'206'16,"-26"12"-164"-16,10 3 8 16,0 23-20-16,0 7-21 15,-2 0-10-15,1-13-25 0,-3-11-64 16,-1-19-135-16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9-01-23T22:32:30.446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8791 3624 1382 0,'8'24'35'16,"0"0"-61"-16,-2-6 35 15,-4-3 4-15,0-4-16 0,-2-2-8 16,0-3 0-16,0-2-52 16,0-1 18-16,0-3 44 15,0 3 6-15,3-3 6 0,3 0-6 16,3-3 6-16,3-2 8 16,4 1-9-16,5-5 7 15,4 4 9-15,5 1 1 16,5 4-12-16,3 2-6 15,1 12 5-15,0 8 17 16,-3 7 8-16,-6 4-10 0,-9 5-6 16,-12-2-17-16,-9-3-10 15,-14-7-30-15,-14-9-40 16,-11-12-56-16,-7-8-75 16,-4-15-191-16</inkml:trace>
  <inkml:trace contextRef="#ctx0" brushRef="#br0" timeOffset="266.7">8665 3644 1588 0,'22'5'10'16,"-1"-4"1"-16,-2-2 65 15,0-9-59-15,2-5-38 16,5-3-4-16,4-2-26 0,5-2-23 16,2 1 21-16,4 1-1 15,0 7-27-15,2 7 9 16,-5 5 14-16,-1 2 17 16,-7 8 20-16,-5 1 15 15,-5-1-44-15,-6-4-103 0,-3-2-190 16</inkml:trace>
  <inkml:trace contextRef="#ctx0" brushRef="#br0" timeOffset="602.27">9329 3523 1437 0,'-12'10'29'0,"-5"6"-44"15,-3 4 43-15,-2 6-22 0,3 6-27 16,8 5-30-16,11 4-49 16,11 1 16-16,14 0 88 15,10-3 41-15,6-8 17 16,5-9 21-16,1-14 11 16,-2-15-16-16,-5-22-33 0,-6-15-39 15,-8-12-12 1,-10-7-37-16,-13 0-26 0,-7 5 21 15,-16 7 40-15,-8 10 10 16,-5 11-4-16,-6 10-57 16,1 9-94-16,1 11 32 15,4 4 28-15,7 11-142 0,6 5-576 16</inkml:trace>
  <inkml:trace contextRef="#ctx0" brushRef="#br0" timeOffset="1317.78">9712 3675 1111 0,'8'27'229'0,"4"1"-223"16,-2-2 49-16,-4-3 26 16,-2-6-48-16,-3-5-30 0,-1-9-4 15,-2-4-31-15,-4-13 8 16,1-4 16-16,0-7-29 15,3-1-48-15,3-1 4 16,-1 2 40-16,6 6 40 16,2 5 19-16,3 6 26 0,1 6 16 15,0 4-7-15,-1 8-11 16,0 3-11-16,-2 2 4 16,-2-2-2-16,-2-1-16 15,-3-4-14-15,-1-5-3 0,0-3-9 16,0-6-41-16,1-5 16 15,1-1-21-15,3-2-14 16,1 1 41-16,3 2 32 16,1 2 37-16,1 6 28 15,0 3-10-15,0 2-12 16,2 9-15-16,-1 6-5 0,2 2-8 16,0 3-9-16,1 1-6 15,2-3-3-15,0-3-2 16,2-3-13-16,-2-7-32 15,0-4-17-15,-1-4 4 16,-2-4 7-16,-4-5-3 0,-3-3-35 16,-1-1-132-16,0-1-228 15</inkml:trace>
  <inkml:trace contextRef="#ctx0" brushRef="#br0" timeOffset="1850.76">10170 3492 942 0,'0'-5'232'0,"0"2"-329"16,4 1 81-16,0 2-19 15,0 2-119-15,3 6-92 16,4 2 49-16,0 4 69 15,2 0 384-15,-1 2 34 16,0-1-110-16,-3-3-24 0,-1-4-34 16,-4-1-40-16,-4-4-23 15,0-3-28-15,-9-6-22 16,-1-3 3-16,-4-6 0 16,-1-8-10-16,-5-5-13 15,-1-8-16-15,-1-7-3 0,-3-5 1 16,-1-3-5-16,3 1 2 15,3 4 24-15,1 6 10 16,8 11 15-16,1 6 25 16,6 11 9-16,4 7-14 15,1 5-6-15,7 11 1 0,4 8-28 16,2 7-3-16,4 7-2 16,3 8 0-16,4 6 1 15,2 4 2-15,2 8-2 16,1 4 14-16,-1 3 26 15,0-1 9-15,-4-7-9 16,-4-8-19-16,-4-13-19 0,-2-14-44 16,-4-18-71-16,0-9-37 15,0-12-145-15,4-4-218 16</inkml:trace>
  <inkml:trace contextRef="#ctx0" brushRef="#br0" timeOffset="3930.72">8986 4060 177 0,'10'3'377'0,"-3"-3"-426"16,-1 0 34-16,-4-4-97 16,-2-2-95-16</inkml:trace>
  <inkml:trace contextRef="#ctx0" brushRef="#br0" timeOffset="6915.88">9001 4040 560 0,'0'0'240'15,"0"0"-144"-15,0 0 12 16,0 0-37-16,0 0-24 16,0 0-42-16,0 0-10 0,22 4 4 15,-30-7-4-15,-1 2-8 16,3 2-17-16,2 1-12 16,-1 4 3-16,4 0 31 15,1 2 9-15,0-1 5 16,0 0 17-16,-1-3 3 15,1 0-6-15,0-1-7 16,0-1-2-16,-1 0-7 0,-1-2-1 16,1 3-2-16,0-3-1 15,-1 0-1-15,2 1 1 16,0 1-1-16,0-2 3 16,0 1 1-16,-1 0-3 15,-1 1 0-15,-1-1-2 16,0 0 2-16,-1-1-22 0,0 1-57 15,0-1-12-15,2 2 1 16,2 1 15-16,1 0 58 16,4 3 18-16,1 0 3 15,1 0 2-15,0 2 26 0,-1-1 33 16,-1-1 5-16,-1 0 1 16,-1-2-11-16,0 0-22 15,-3-1-8-15,0-2 0 16,0 0-12-16,0 0-12 15,0 0-5-15,0 0 0 0,0 1-1 16,0 1 2-16,0-1-4 16,0 1 2-16,-2 1-1 15,1 0 2-15,1-2 1 16,-1 1-2-16,1 0 9 16,0-1 13-16,-1 0-4 15,1-1-11-15,-1 1-1 0,0 0-4 16,-1 1 0-16,1 0 0 15,-2-1 0-15,1-1 1 16,0 3-1-16,1 1 0 16,1 0 2-16,0 0-3 0,0 3 3 15,0-1 0-15,0 1 2 16,-2 0-5-16,0-1-1 16,-1 1 0-16,-1-1-1 15,0 1 2-15,-2-1-2 16,3 3 3-16,-2 1-4 0,1-1 4 15,1 3-2-15,0 1-1 16,1 0-2-16,-1 1 0 16,2 0 1-16,-1 1 0 15,0 1 2-15,-1-2-1 16,1 0 2-16,-3 0 0 16,2 1-1-16,1-1-1 0,-3 2 1 15,3 0 0-15,0 0-1 16,0 0 2-16,-1-1-1 15,0 1 0-15,0 2 1 16,0 0-2-16,-1 3 1 0,1 0-4 16,-2 2-20-16,2-1-11 15,-1 3-3-15,1-1-2 16,1-1 1-16,2 2-3 16,-2-1 1-16,7-1 11 15,3 2 27-15,-1-4 8 16,2 2 26-16,-3-3 22 0,0 0-5 15,-3 0-5-15,-2-3-12 16,1 1-12-16,-2-1-11 16,-1 1-6-16,1-1-1 15,0 1-2-15,-1-1 1 16,5 0 0-16,-2 2 1 0,3 1-1 16,1 1 1-16,0-1 0 15,0 1-2-15,0-2 2 16,-2 1 0-16,-1 2 0 15,0-4-1-15,-3 0-1 0,0 1-2 16,1 0-13-16,-1-1-19 16,3-1-11-16,0 3 14 15,1 0 16-15,2 1 15 16,-2-2 2-16,1 3 2 16,0-2 0-16,-3 1 0 15,1 1-1-15,0-2-2 0,0 2 0 16,0-1-1-16,0 0 1 15,1 2 1-15,-1-1 0 16,0 2 4-16,1-1 4 16,-1 3 1-16,1-1-6 15,1 0 3-15,1 3 2 0,-3-2-3 16,2 0-4-16,-2 0-2 16,1-1 1-16,-1 2-1 15,0-1 0-15,0 0-1 16,0 1 0-16,0-2 1 15,0 1 0-15,-1-1 1 16,-1-2 0-16,-1 0 0 0,0-1 0 16,-3-2 1-16,-1 1 0 15,-1 1-3-15,-2-1 1 16,1 2 0-16,0 1 0 16,1-2-1-16,0 3 0 0,1-1 2 15,-1 0 0-15,1 0-1 16,0 0 1-16,1 1 0 15,0 1-1-15,1 1-1 16,2 1 2-16,0 3-1 16,0-1 1-16,0-1-1 0,0 1 0 15,0-1 3-15,0 0 8 16,0-2 0-16,0 1-5 16,0 2-5-16,-2-1 0 15,1 0-1-15,1 1 0 16,-2-1 1-16,1-1-1 15,-2 1-1-15,3-2 2 0,-5 1-1 16,4 1-1-16,-1 0 1 16,2 1-1-16,0 0 2 15,0 2-1-15,3 0 1 16,2 1-1-16,1 3 1 16,3-1 1-16,-2 3 5 0,3 0-3 15,0 1-3-15,-1-3-1 16,0 2 0-16,0-3 1 15,-1 0-1-15,-1 0 0 16,0-1 2-16,1 0 1 16,-1 1-1-16,1 1-3 15,0 0 2-15,1 0-1 0,-1-2 0 16,-1 1 1-16,-1-1-1 16,-1-2 4-16,-1-1 9 15,0-2-2-15,-2-1-9 16,2 0-3-16,-1-2-2 0,0-2-2 15,-2-1 3 1,1 1 2-16,-2-5 1 0,0 2 0 16,0 0 0-16,-3-2 1 15,-2 0-2-15,-1 0-1 16,-1-1 2-16,-1 1-2 16,-1-1 1-16,1-1 0 0,0 0-1 15,0 1-5-15,4 1-12 16,-1 0 5-16,2 0 8 15,2 3 5-15,1-3 0 16,0 2 0-16,0-1 1 16,0-1 3-16,-1 0 10 0,1-1-2 15,-5 1-4-15,2 0-2 16,0 1-3-16,0 0-3 16,2 2 0-16,-1-1-1 15,1 1-2-15,0 0 1 16,1 0-1-16,-1 0 0 15,3-1 0-15,0-1 1 0,0-1 4 16,1-2 0-16,-1 0 5 16,-1 0 3-16,-1-2 4 15,0-1 0-15,-2 0-1 16,-1-3 1-16,-1-2-6 0,-2 0-6 16,0-3-3-16,1 2-2 15,1-3-6-15,1 3 1 16,0 0 1-16,0 0 2 15,2 1 1-15,-2 0 0 16,1-1 2-16,-1 1 2 0,0-1-2 16,3-1-2-16,0 0-3 15,0 0 1-15,0 0 5 16,0-1 2-16,1 0 0 16,1 2 6-16,1-3 8 15,-2 0 5-15,1 0 0 16,0 0-5-16,-1 2 5 0,-1-3-4 15,0 2-4-15,0-1-6 16,1 2-4-16,0-1 0 16,2 1-2-16,-2-1 1 15,1-1-1-15,-1-2 0 16,0-1 1-16,0-1-2 0,-1 0 0 16,0-4-2-16,0 2 2 15,0-3 3-15,-2-1 3 16,1-2 7-16,0 1 5 15,-1 1-2-15,0 0-7 16,-1 0-5-16,-1 1-3 0,-1 0 1 16,1 0-2-16,-1 1-1 15,-1-2-2-15,0 1-7 16,0 2 2-16,1-2 4 16,-1 1 2-16,-1 0 1 15,-1 1 1-15,-2-1 2 0,-2 1 0 16,-2-1-1-16,-2 1 0 15,-5-2 0-15,-3 0 0 16,-5 0-1-16,-2-2 0 16,-3 1-4-16,-7-3 0 15,-2 2-2-15,-5-1-1 0,-4 0 0 16,-4-1 4-16,-4 2 3 16,-6 0 0-16,-3-1-1 15,-4 2 4-15,-6-4-4 16,-3 0-1-16,-7-3-5 15,-3 0-2-15,-3-1 2 16,-4-1 8-16,-1 0-1 0,-2-1 0 16,-2 0 3-16,-1 1-1 15,-4-1 6-15,1 1 4 16,-4-1-4-16,3 2 0 16,0 1-6-16,0 2-1 15,6 1-1-15,0-1 1 0,6 2-2 16,1 0 0-16,3 0 0 15,5 0 1-15,1 2 1 16,4 0 2-16,5 3 3 16,1 0 0-16,3 2 2 15,2 2-3-15,2 2-5 16,3 0 0-16,-1 1-5 0,4 0-10 16,4-1-11-16,6 0-18 15,3 1-9-15,7-2-15 16,7 3-24-16,7 0-18 15,8 2-37-15,9 1-117 0,4 2-233 16</inkml:trace>
  <inkml:trace contextRef="#ctx0" brushRef="#br0" timeOffset="8515.76">9042 4050 842 0,'3'0'85'16,"-3"-6"64"-16,-5 1-85 16,-8 0-27-16,-2 0-8 0,1 0-21 15,-1 4-8-15,4 2 1 16,4 0-3-16,7 6-6 16,0 0-5-16,8 1 9 15,1-3 6-15,2 0 12 16,-1-3 49-16,-4-2 23 15,0 0-27-15,-4 0-26 16,-1-4-19-16,-1 2-9 0,2-1-3 16,1 0 1-16,4 3-2 15,2 0 0-15,5 0-2 16,4 3 0-16,2 0 1 16,3 2 1-16,4 2 0 0,3-4-1 15,3 1 1-15,3-1-1 16,8-1 2-16,5-1-1 15,9 1 1-15,11 1 0 16,6-1 1-16,11 2 6 16,8 2 4-16,7 2 1 15,7-2-4-15,3 1-3 0,5 0-5 16,2-1 0-16,5-2-1 16,6 0-1-16,2-3-1 15,3-1 2-15,5-1-3 16,2-3 2-16,-1-1 0 15,-1-2 1-15,-3-1-1 16,-2 0 1-16,-7-2 1 0,-8 2 9 16,-9 1 9-16,-6 4 1 15,-7 1-11-15,-5 4-8 16,-3 8-2-16,-1 8 1 16,-1 8-2-16,1 9-19 0,4 5-63 15,10 6-129-15,8 0-381 16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v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7.54515E-7" units="1/dev"/>
          <inkml:channelProperty channel="T" name="resolution" value="1" units="1/dev"/>
        </inkml:channelProperties>
      </inkml:inkSource>
      <inkml:timestamp xml:id="ts0" timeString="2021-10-26T22:16:54.69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11712 2115 420 0,'28'37'20'0,"-8"-10"19"0,-6 2-19 16,1-1 1-16,0 2-4 15,0 1-7-15,-3 4-4 16,-4 1-4-16,-2 2-1 0,1-12 0 16,-3-8 0-16,-4-11-1 15,-2-1-2-15,-7 0-18 16,-5-3-9-16,2-6-8 0,-4-8 0 16,-4-11 8-16,-4-14 14 15,-10-16 10-15,-3-21 0 16,-11-14-10-1,-9-7-6-15,8-10 4 16,-8 2 1-16,-5-1 11 16,8 19 9-16,17 24-2 15,23 31 1-15,18 35-1 0,24 41 13 16,22 48 3-16,8 43 37 16,4 12 3-16,-3 18-17 15,8 25-7-15,5 0 0 0,0-26-3 16,-5-17 10-16,-6-32-9 15,-16-32-14-15,-25-34-12 16,-30-45-7-16,-29-32-6 0,-23-46 1 16,-15-38-31-16,-17-25-7 15,-10-11-4-15,14-17 0 16,-1 2-6 0,14 11-4-16,25 31 18 15,18 32 33-15,23 33 16 16,16 33 34-16,20 14 30 0,12 26-13 15,12 32-9-15,9 37-8 16,-4 25-15-16,-1 20-13 16,-1 5-8-16,2-14 1 15,8-19 0-15,-7-27 4 0,-14-22-3 16,-18-31-4-16,-22-28-6 0,-22-41-9 16,-19-46-12-16,-26-35-54 15,-11-11-71-15</inkml:trace>
  <inkml:trace contextRef="#ctx0" brushRef="#br0" timeOffset="1317.95">12100 1588 122 0,'4'-7'21'0,"1"-3"2"15,-7 1 2-15,2 1 2 16,0 7 1-16,0 0 3 0,2 1 4 16,-2 1-4-16,0-2-19 15,-4 2-1-15,1 1 8 16,0 1-1-16,-3 0-1 15,2 5 9-15,-5 6-5 0,2 7-6 0,-7 8-5 16,2 5-6-16,0 5-2 16,4 3 0-1,2-4 13-15,5-4 17 16,5-3 5-16,2-11 5 16,1-6-4-16,4-2-12 15,4-7-12-15,7-3-7 0,5-5-2 0,-1-4-3 16,7-5-1-16,-1-3-1 0,-2 2 0 15,-11 7-11-15,-16 2-36 16,-12 9-81-16,-4-5-60 16</inkml:trace>
  <inkml:trace contextRef="#ctx0" brushRef="#br0" timeOffset="1671.62">12329 1377 531 0,'16'42'15'0,"-14"13"16"0,-9 23 16 16,2 24-2-16,-6 23-18 16,-12 15-10-16,-6 7-5 15,3-27-4-15,8-1-4 16,-1-25-4-16,3-24 0 0,2-16-29 15,-3-18-35-15,6-21-74 0,11-20-183 16</inkml:trace>
  <inkml:trace contextRef="#ctx0" brushRef="#br0" timeOffset="13782.28">16175 10351 135 0,'6'-2'24'16,"3"-2"3"-16,1 2 3 16,-3 1 5-16,-1 2 5 0,1 1-3 15,-1 4-6-15,-3-2-6 16,0 3-4-16,-2-4-1 0,0 2-1 16,-4-3-6-16,-2 1-6 15,-1-3 3-15,-5 0 8 16,3-4-5-16,-1-1-2 15,-2-3 2-15,-1-3-6 16,3-2 1 0,-1-6-4-16,0-2-1 0,-1-5-1 15,0-1-1-15,-2-2 0 16,-3 2-1-16,2 2 0 16,-3-1 1-16,-3 1-1 15,-1 2 1-15,-3-3 0 16,-3 1 2-16,0 2-1 15,-5-3-1-15,0 2 1 0,-1-3-2 0,-4-2 0 16,-4 2 1-16,4-1 1 16,-1 1 0-16,-2-2 2 15,-2 1-1-15,-3 2 0 16,-4 2 1-16,1 4-2 16,-3 6 1-16,2 4 1 0,-2 8 2 15,-4 7-1-15,3 4-2 16,5 2-1-16,1 2-2 0,-2 2 0 15,6-2 2-15,0 2-3 16,1 0 1-16,7 1 0 16,-5 3 0-16,7-2 1 15,-6 2-1-15,9 1 1 0,-5 1-2 16,3 1 2 0,-1 4-2-16,1 0 2 15,8-1 0-15,0 0-1 16,3 2 1-16,1 1 2 15,0 3 7-15,-2-1-3 0,1 2-1 16,3-2-1-16,-4 3 0 16,-1 1-1-16,1 0 0 15,2-3 1-15,-1 1-1 0,1 0 0 16,2-3 1-16,0 1-2 16,4 1 1-16,1 6 2 15,0-2 2-15,2 1-3 16,0 2 2-16,2-1-2 0,1-1-2 15,1 0 0-15,4 2 2 16,-1-10 0 0,6-1 5-16,2-3-4 15,2-3-1-15,0 2-2 16,3-2 2-16,3-2 1 16,0-2 1-16,-3 0-2 15,5-3-4-15,3-1 1 0,-1-2-2 16,4 2 0-16,-1 0 0 15,3-3 1-15,0 0-2 0,6-2 1 16,3-3-1-16,2-2 1 16,2-3-1-16,6 2 2 15,1-1 1-15,-1 1 0 0,-2 3 2 16,3-1 2-16,-3 4 1 16,-3 3-1-16,2 1-3 15,0 4 0-15,1 1 1 0,-1-1 1 16,3 2-1-16,0-5-1 15,0-1-3-15,3-4 0 16,5-6 0-16,2 1 1 16,3-3 2-16,4-4-1 0,-3 0 1 15,6-4-1-15,4-1-1 16,2-4-1 0,3 0 1-16,-2 2-2 15,-4-6 1-15,2 0 1 16,0-7-2-16,-5-6 1 15,3-8 0-15,-6-3 0 0,-2-7-1 16,-6-13 4-16,-2-17-2 16,-8-5-1-16,-11-6-1 15,-8-9 0-15,-21 1 0 0,-11 7 0 16,-12 0 0-16,-16 3 0 16,-7 12 0-16,-13 1 0 15,-8 7-23-15,-5 6-15 0,-3 10-9 16,-5 5-42-16,-5 5-114 15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v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7.54515E-7" units="1/dev"/>
          <inkml:channelProperty channel="T" name="resolution" value="1" units="1/dev"/>
        </inkml:channelProperties>
      </inkml:inkSource>
      <inkml:timestamp xml:id="ts0" timeString="2021-10-26T22:18:00.0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7614 5070 299 0,'26'21'27'0,"0"16"2"15,15 13 0-15,18 5-2 16,14 10-7-16,18 16 2 16,21 14-4-16,12-13 3 0,5 13 6 15,41 17 1-15,10 9-7 16,-7 15-6-16,15-4-4 0,0 26-6 15,-13-3-3-15,12 9-1 16,-16-12-1-16,-24 0 0 16,-19 1 1-16,-16-24 0 15,-35-11-2-15,-25-19 2 0,-30-27-7 32,-41-19-60-32,-31-28-85 0</inkml:trace>
  <inkml:trace contextRef="#ctx0" brushRef="#br0" timeOffset="918.7">14536 4262 340 0,'10'2'9'0,"0"8"16"0,3 6-1 16,7 4 2-16,8 8-5 16,10 9 1-16,11 2-1 15,19 12-9-15,13 26-11 16,13 23 0-16,34 6 3 0,19 19-4 15,25 9 0-15,9 26 12 16,24 11 13-16,8 16-10 0,18 17-8 16,12 24 0-16,-18-1 0 15,1 6 1-15,-17-15 5 16,-1-3 0-16,-8-6-4 16,-37-29-7-16,-10-1-2 15,-16-33 2 1,-8-14-6-16,-37-49-36 0,-20-7-51 15,-6-8-59-15</inkml:trace>
  <inkml:trace contextRef="#ctx0" brushRef="#br0" timeOffset="2020.28">7747 9511 295 0,'2'3'4'0,"7"9"12"0,13 6 13 16,12 13 11-16,17 5-1 15,12 9-2-15,14 7-8 0,18 17-11 16,9 18-5-16,-1-3 0 0,23 9 0 16,0 23-8-16,16 1 5 15,-6 19 3-15,25 1-1 16,11 24 0-16,13-7 9 16,15 11-2-16,14-4-5 15,-11 10 2 1,8 7 4-16,-5-10-6 15,-16 9-8-15,11-13-1 16,-15-10 1-16,-24-22-1 16,-10 2-2-16,-21-20 1 0,-28-15-2 15,-23-30-1-15,-5-14-1 16,-19-17 2-16,-19-13-1 16,-22-17-17-16,-13-11-15 0,-15-16-49 15,-25-20-28-15,-17-12-78 16</inkml:trace>
  <inkml:trace contextRef="#ctx0" brushRef="#br0" timeOffset="6716.96">14803 10385 347 0,'6'5'23'0,"-2"2"-1"15,3 1 19-15,1-2 1 16,2 1-5-16,-1 1 0 16,0-1-9-16,0 1-6 15,1 0-3-15,-2 0-5 16,0-4 0-16,0 1-5 0,-7-3-5 15,4 1-1-15,-1-1-1 16,2-1-1-16,-4 2 1 0,1-2 3 16,6 1 0-16,-3-1-1 15,4 2 0-15,3 0 0 16,6 3 0-16,-2 1-1 16,2 4 0-1,9 3-1-15,3 4-1 16,5 7-1-16,11 7 0 15,8 10 0-15,14 11-1 0,7 2 0 16,5 9 2-16,10 12-1 16,12 10 0-16,5-4 0 15,13 9 0-15,-2 13 1 16,-1-1 5-16,20 12 3 0,1 4 3 16,-5-9-2-16,-10 12-3 15,2-10-3-15,-7 4-1 0,-1-16-2 16,-19-19 0-16,-11 0 0 15,-1-18 0-15,-21-23-1 16,-28-27-7-16,-28-21-43 16,-29-24-99-1,-32-27-190-15</inkml:trace>
  <inkml:trace contextRef="#ctx0" brushRef="#br0" timeOffset="7502.46">13798 11297 115 0,'-2'-5'201'0,"-2"0"-180"15,-2 2 40-15,2 0 11 16,1 0-5-16,-4 2-14 15,1 1-6-15,4 0-9 0,2-2-5 16,-1 4-2-16,3-2-6 0,0 3 0 16,7 6-5-16,10 8-6 15,7 10-2-15,8 6-5 16,15 13-3-16,18 17-3 0,25 16 0 16,28-1-1-16,21 29 1 15,29 25-1-15,18 21 0 16,19 4 1-1,4 2 0-15,-2 15 3 16,-29 15 15-16,-17-28 0 16,-35 2-1-16,-26-22-4 15,-40-21-9-15,-27-34-4 16,-23-14-2-16,-18-16-10 0,-8-12-41 16,-8-13-26-16,5-19-34 15,14-14-119-15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incompleteideas.net/book/bookdraft2017nov5.pdf" TargetMode="External"/><Relationship Id="rId2" Type="http://schemas.openxmlformats.org/officeDocument/2006/relationships/slide" Target="../slides/slide20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https://i.pinimg.com/originals/30/5e/08/305e0877c1ade71c70fcd4484aef2d2d.png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4293BF-E558-404C-9BEF-B0E77D1F966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0243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https://assetstorev1-prd-cdn.unity3d.com/key-image/3887a860-dbac-447f-8358-732a955e0e19.jpg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4095E5-B261-455E-AEC7-82DFF1DC5E28}" type="slidenum">
              <a:rPr lang="en-US" smtClean="0"/>
              <a:t>206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1411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http://incompleteideas.net/book/bookdraft2017nov5.pdf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4095E5-B261-455E-AEC7-82DFF1DC5E28}" type="slidenum">
              <a:rPr lang="en-US" smtClean="0"/>
              <a:t>207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4227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https://assetstorev1-prd-cdn.unity3d.com/key-image/3887a860-dbac-447f-8358-732a955e0e19.jpg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4095E5-B261-455E-AEC7-82DFF1DC5E28}" type="slidenum">
              <a:rPr lang="en-US" smtClean="0"/>
              <a:t>208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3265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C02117-549F-4518-85E7-28D9DCAD7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FDBD94-D756-407B-85C5-3EA89D54E3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8209A3-2EFA-4A03-8313-462FC44E2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E1933-27B7-47A0-86CD-720A162D5C23}" type="datetimeFigureOut">
              <a:rPr lang="en-US" smtClean="0"/>
              <a:t>11/4/2021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B9EBE7-A3CB-43A3-80A5-0F30376BB0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B1DA91-1D50-4145-B234-086AD5A9D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106EB-1FB4-45E3-985B-3F5775F1F7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5257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57E3F-D621-4771-8CB8-C57E7C46A4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E39FB0-02CA-4C5D-B8AF-040CD7CE1A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D3E3FC-E6D3-491B-95BD-7C218EB33A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E1933-27B7-47A0-86CD-720A162D5C23}" type="datetimeFigureOut">
              <a:rPr lang="en-US" smtClean="0"/>
              <a:t>11/4/2021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944441-F7BE-4E57-9DEF-EFA9823B2B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46A0E9-02A5-4FF3-BE5D-15F8995AE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106EB-1FB4-45E3-985B-3F5775F1F7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725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73D43-8607-4F95-8E42-1734C7123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6B7C89-FAB4-45FF-BA5B-00BF3491303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5373CD-536C-4EE8-9401-CD8578C74B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366AAF-DF50-4C16-BEC3-36DD35C830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E1933-27B7-47A0-86CD-720A162D5C23}" type="datetimeFigureOut">
              <a:rPr lang="en-US" smtClean="0"/>
              <a:t>11/4/2021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678B37-EA7A-4A3A-90B4-98001D0BAE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17ECF1-90C0-4AA5-AF7D-3A7DAEB42E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106EB-1FB4-45E3-985B-3F5775F1F7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0351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516767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3600"/>
              <a:buFont typeface="Dosis"/>
              <a:buNone/>
              <a:defRPr sz="3600" b="1">
                <a:solidFill>
                  <a:srgbClr val="38761D"/>
                </a:solidFill>
                <a:latin typeface="Dosis"/>
                <a:ea typeface="Dosis"/>
                <a:cs typeface="Dosis"/>
                <a:sym typeface="Dosi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etrona"/>
              <a:buChar char="●"/>
              <a:defRPr sz="1800">
                <a:solidFill>
                  <a:schemeClr val="dk1"/>
                </a:solidFill>
                <a:latin typeface="Petrona"/>
                <a:ea typeface="Petrona"/>
                <a:cs typeface="Petrona"/>
                <a:sym typeface="Petrona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etrona"/>
              <a:buChar char="○"/>
              <a:defRPr>
                <a:solidFill>
                  <a:schemeClr val="dk1"/>
                </a:solidFill>
                <a:latin typeface="Petrona"/>
                <a:ea typeface="Petrona"/>
                <a:cs typeface="Petrona"/>
                <a:sym typeface="Petrona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etrona"/>
              <a:buChar char="■"/>
              <a:defRPr>
                <a:solidFill>
                  <a:schemeClr val="dk1"/>
                </a:solidFill>
                <a:latin typeface="Petrona"/>
                <a:ea typeface="Petrona"/>
                <a:cs typeface="Petrona"/>
                <a:sym typeface="Petrona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etrona"/>
              <a:buChar char="●"/>
              <a:defRPr>
                <a:solidFill>
                  <a:schemeClr val="dk1"/>
                </a:solidFill>
                <a:latin typeface="Petrona"/>
                <a:ea typeface="Petrona"/>
                <a:cs typeface="Petrona"/>
                <a:sym typeface="Petrona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etrona"/>
              <a:buChar char="○"/>
              <a:defRPr>
                <a:solidFill>
                  <a:schemeClr val="dk1"/>
                </a:solidFill>
                <a:latin typeface="Petrona"/>
                <a:ea typeface="Petrona"/>
                <a:cs typeface="Petrona"/>
                <a:sym typeface="Petrona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etrona"/>
              <a:buChar char="■"/>
              <a:defRPr>
                <a:solidFill>
                  <a:schemeClr val="dk1"/>
                </a:solidFill>
                <a:latin typeface="Petrona"/>
                <a:ea typeface="Petrona"/>
                <a:cs typeface="Petrona"/>
                <a:sym typeface="Petrona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etrona"/>
              <a:buChar char="●"/>
              <a:defRPr>
                <a:solidFill>
                  <a:schemeClr val="dk1"/>
                </a:solidFill>
                <a:latin typeface="Petrona"/>
                <a:ea typeface="Petrona"/>
                <a:cs typeface="Petrona"/>
                <a:sym typeface="Petrona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etrona"/>
              <a:buChar char="○"/>
              <a:defRPr>
                <a:solidFill>
                  <a:schemeClr val="dk1"/>
                </a:solidFill>
                <a:latin typeface="Petrona"/>
                <a:ea typeface="Petrona"/>
                <a:cs typeface="Petrona"/>
                <a:sym typeface="Petrona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Petrona"/>
              <a:buChar char="■"/>
              <a:defRPr>
                <a:solidFill>
                  <a:schemeClr val="dk1"/>
                </a:solidFill>
                <a:latin typeface="Petrona"/>
                <a:ea typeface="Petrona"/>
                <a:cs typeface="Petrona"/>
                <a:sym typeface="Petrona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3" r:id="rId2"/>
    <p:sldLayoutId id="2147483656" r:id="rId3"/>
    <p:sldLayoutId id="2147483657" r:id="rId4"/>
    <p:sldLayoutId id="2147483658" r:id="rId5"/>
    <p:sldLayoutId id="2147483660" r:id="rId6"/>
    <p:sldLayoutId id="2147483662" r:id="rId7"/>
    <p:sldLayoutId id="2147483663" r:id="rId8"/>
    <p:sldLayoutId id="2147483664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6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customXml" Target="../ink/ink23.xml"/><Relationship Id="rId2" Type="http://schemas.openxmlformats.org/officeDocument/2006/relationships/image" Target="NULL"/><Relationship Id="rId1" Type="http://schemas.openxmlformats.org/officeDocument/2006/relationships/slideLayout" Target="../slideLayouts/slideLayout6.xml"/><Relationship Id="rId4" Type="http://schemas.openxmlformats.org/officeDocument/2006/relationships/image" Target="NUL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6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6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6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6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6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6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6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customXml" Target="../ink/ink24.xml"/><Relationship Id="rId2" Type="http://schemas.openxmlformats.org/officeDocument/2006/relationships/image" Target="NUL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6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6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6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6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6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customXml" Target="../ink/ink25.xml"/><Relationship Id="rId2" Type="http://schemas.openxmlformats.org/officeDocument/2006/relationships/image" Target="NUL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0.png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6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6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6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6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6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6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6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6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6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6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6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6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6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6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customXml" Target="../ink/ink26.xml"/><Relationship Id="rId2" Type="http://schemas.openxmlformats.org/officeDocument/2006/relationships/image" Target="NUL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png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6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customXml" Target="../ink/ink27.xml"/><Relationship Id="rId1" Type="http://schemas.openxmlformats.org/officeDocument/2006/relationships/slideLayout" Target="../slideLayouts/slideLayout6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customXml" Target="../ink/ink28.xml"/><Relationship Id="rId1" Type="http://schemas.openxmlformats.org/officeDocument/2006/relationships/slideLayout" Target="../slideLayouts/slideLayout6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7" Type="http://schemas.openxmlformats.org/officeDocument/2006/relationships/image" Target="../media/image34.png"/><Relationship Id="rId2" Type="http://schemas.openxmlformats.org/officeDocument/2006/relationships/image" Target="NULL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29.xm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6.xml"/><Relationship Id="rId4" Type="http://schemas.openxmlformats.org/officeDocument/2006/relationships/image" Target="NUL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6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customXml" Target="../ink/ink30.xml"/><Relationship Id="rId1" Type="http://schemas.openxmlformats.org/officeDocument/2006/relationships/slideLayout" Target="../slideLayouts/slideLayout6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customXml" Target="../ink/ink31.xm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.png"/><Relationship Id="rId5" Type="http://schemas.openxmlformats.org/officeDocument/2006/relationships/customXml" Target="../ink/ink32.xml"/><Relationship Id="rId4" Type="http://schemas.openxmlformats.org/officeDocument/2006/relationships/image" Target="../media/image170.pn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customXml" Target="../ink/ink33.xml"/><Relationship Id="rId1" Type="http://schemas.openxmlformats.org/officeDocument/2006/relationships/slideLayout" Target="../slideLayouts/slideLayout6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6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customXml" Target="../ink/ink34.xm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1.png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customXml" Target="../ink/ink35.xml"/><Relationship Id="rId1" Type="http://schemas.openxmlformats.org/officeDocument/2006/relationships/slideLayout" Target="../slideLayouts/slideLayout8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customXml" Target="../ink/ink8.xml"/><Relationship Id="rId4" Type="http://schemas.openxmlformats.org/officeDocument/2006/relationships/image" Target="NUL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customXml" Target="../ink/ink36.xml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4.png"/><Relationship Id="rId5" Type="http://schemas.openxmlformats.org/officeDocument/2006/relationships/customXml" Target="../ink/ink37.xml"/><Relationship Id="rId4" Type="http://schemas.openxmlformats.org/officeDocument/2006/relationships/image" Target="../media/image230.png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8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customXml" Target="../ink/ink38.xml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5.png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6.png"/><Relationship Id="rId4" Type="http://schemas.openxmlformats.org/officeDocument/2006/relationships/customXml" Target="../ink/ink39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customXml" Target="../ink/ink40.xm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9.png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customXml" Target="../ink/ink41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customXml" Target="../ink/ink42.xml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2.png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customXml" Target="../ink/ink43.xml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5.png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customXml" Target="../ink/ink44.xml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7.png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customXml" Target="../ink/ink45.xml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1.png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customXml" Target="../ink/ink46.xml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3.png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customXml" Target="../ink/ink47.xm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customXml" Target="../ink/ink48.xml"/><Relationship Id="rId1" Type="http://schemas.openxmlformats.org/officeDocument/2006/relationships/slideLayout" Target="../slideLayouts/slideLayout6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ustomXml" Target="../ink/ink9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customXml" Target="../ink/ink49.xml"/><Relationship Id="rId1" Type="http://schemas.openxmlformats.org/officeDocument/2006/relationships/slideLayout" Target="../slideLayouts/slideLayout6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customXml" Target="../ink/ink50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customXml" Target="../ink/ink51.xml"/><Relationship Id="rId1" Type="http://schemas.openxmlformats.org/officeDocument/2006/relationships/slideLayout" Target="../slideLayouts/slideLayout6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hyperlink" Target="http://incompleteideas.net/book/the-book.html" TargetMode="External"/><Relationship Id="rId1" Type="http://schemas.openxmlformats.org/officeDocument/2006/relationships/slideLayout" Target="../slideLayouts/slideLayout6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6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6.xml"/></Relationships>
</file>

<file path=ppt/slides/_rels/slide212.xml.rels><?xml version="1.0" encoding="UTF-8" standalone="yes"?>
<Relationships xmlns="http://schemas.openxmlformats.org/package/2006/relationships"><Relationship Id="rId3" Type="http://schemas.openxmlformats.org/officeDocument/2006/relationships/customXml" Target="../ink/ink52.xml"/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6.png"/></Relationships>
</file>

<file path=ppt/slides/_rels/slide213.xml.rels><?xml version="1.0" encoding="UTF-8" standalone="yes"?>
<Relationships xmlns="http://schemas.openxmlformats.org/package/2006/relationships"><Relationship Id="rId3" Type="http://schemas.openxmlformats.org/officeDocument/2006/relationships/customXml" Target="../ink/ink53.xml"/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7.png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customXml" Target="../ink/ink54.xml"/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8.png"/></Relationships>
</file>

<file path=ppt/slides/_rels/slide215.xml.rels><?xml version="1.0" encoding="UTF-8" standalone="yes"?>
<Relationships xmlns="http://schemas.openxmlformats.org/package/2006/relationships"><Relationship Id="rId3" Type="http://schemas.openxmlformats.org/officeDocument/2006/relationships/customXml" Target="../ink/ink55.xml"/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customXml" Target="../ink/ink10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6.xml"/><Relationship Id="rId6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6.xml"/><Relationship Id="rId6" Type="http://schemas.openxmlformats.org/officeDocument/2006/relationships/image" Target="NULL"/><Relationship Id="rId11" Type="http://schemas.openxmlformats.org/officeDocument/2006/relationships/image" Target="../media/image54.png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6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6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6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6.xml"/><Relationship Id="rId6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../media/image14.png"/><Relationship Id="rId2" Type="http://schemas.openxmlformats.org/officeDocument/2006/relationships/image" Target="NULL"/><Relationship Id="rId1" Type="http://schemas.openxmlformats.org/officeDocument/2006/relationships/slideLayout" Target="../slideLayouts/slideLayout6.xml"/><Relationship Id="rId6" Type="http://schemas.openxmlformats.org/officeDocument/2006/relationships/image" Target="NULL"/><Relationship Id="rId11" Type="http://schemas.openxmlformats.org/officeDocument/2006/relationships/customXml" Target="../ink/ink11.xm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2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customXml" Target="../ink/ink13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6" Type="http://schemas.openxmlformats.org/officeDocument/2006/relationships/image" Target="NULL"/><Relationship Id="rId5" Type="http://schemas.openxmlformats.org/officeDocument/2006/relationships/customXml" Target="../ink/ink14.xml"/><Relationship Id="rId4" Type="http://schemas.openxmlformats.org/officeDocument/2006/relationships/image" Target="NUL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5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6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7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3.png"/><Relationship Id="rId4" Type="http://schemas.openxmlformats.org/officeDocument/2006/relationships/customXml" Target="../ink/ink1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4.png"/><Relationship Id="rId4" Type="http://schemas.openxmlformats.org/officeDocument/2006/relationships/customXml" Target="../ink/ink19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NUL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6.png"/><Relationship Id="rId4" Type="http://schemas.openxmlformats.org/officeDocument/2006/relationships/customXml" Target="../ink/ink20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NULL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NULL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NULL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NULL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NULL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NULL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NULL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NULL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NULL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NUL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NULL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NULL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NULL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NULL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NUL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7.png"/><Relationship Id="rId4" Type="http://schemas.openxmlformats.org/officeDocument/2006/relationships/customXml" Target="../ink/ink2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NULL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NULL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customXml" Target="../ink/ink22.xml"/><Relationship Id="rId2" Type="http://schemas.openxmlformats.org/officeDocument/2006/relationships/image" Target="NUL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pn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6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NULL"/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6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6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6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6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6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6.xml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6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6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6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6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Neural Networks</a:t>
            </a:r>
            <a:endParaRPr dirty="0"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David Quigley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CSCI 5622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2021 Fall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70A23-6061-469E-83BA-1D42720FB1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Perceptrons – Decision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E01FFC-9527-4149-87B9-899EDB84D7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Binary AND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Binary OR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C655B15-889E-496A-BE27-E5195BAF95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1876205"/>
              </p:ext>
            </p:extLst>
          </p:nvPr>
        </p:nvGraphicFramePr>
        <p:xfrm>
          <a:off x="2140809" y="1369219"/>
          <a:ext cx="2431191" cy="13906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9039">
                  <a:extLst>
                    <a:ext uri="{9D8B030D-6E8A-4147-A177-3AD203B41FA5}">
                      <a16:colId xmlns:a16="http://schemas.microsoft.com/office/drawing/2014/main" val="403280701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46472291"/>
                    </a:ext>
                  </a:extLst>
                </a:gridCol>
                <a:gridCol w="485775">
                  <a:extLst>
                    <a:ext uri="{9D8B030D-6E8A-4147-A177-3AD203B41FA5}">
                      <a16:colId xmlns:a16="http://schemas.microsoft.com/office/drawing/2014/main" val="3284426558"/>
                    </a:ext>
                  </a:extLst>
                </a:gridCol>
                <a:gridCol w="1019177">
                  <a:extLst>
                    <a:ext uri="{9D8B030D-6E8A-4147-A177-3AD203B41FA5}">
                      <a16:colId xmlns:a16="http://schemas.microsoft.com/office/drawing/2014/main" val="248957559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X</a:t>
                      </a:r>
                      <a:r>
                        <a:rPr lang="en-US" sz="1100" baseline="-25000" dirty="0"/>
                        <a:t>1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X</a:t>
                      </a:r>
                      <a:r>
                        <a:rPr lang="en-US" sz="1100" baseline="-25000" dirty="0"/>
                        <a:t>2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Output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545447388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-1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145737781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-1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808332718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-1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880718866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217941234"/>
                  </a:ext>
                </a:extLst>
              </a:tr>
            </a:tbl>
          </a:graphicData>
        </a:graphic>
      </p:graphicFrame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7807EE05-C59A-4A13-A8E8-E30C9FE2B5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2779201"/>
              </p:ext>
            </p:extLst>
          </p:nvPr>
        </p:nvGraphicFramePr>
        <p:xfrm>
          <a:off x="2140809" y="3255765"/>
          <a:ext cx="2431191" cy="13906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9039">
                  <a:extLst>
                    <a:ext uri="{9D8B030D-6E8A-4147-A177-3AD203B41FA5}">
                      <a16:colId xmlns:a16="http://schemas.microsoft.com/office/drawing/2014/main" val="403280701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46472291"/>
                    </a:ext>
                  </a:extLst>
                </a:gridCol>
                <a:gridCol w="485775">
                  <a:extLst>
                    <a:ext uri="{9D8B030D-6E8A-4147-A177-3AD203B41FA5}">
                      <a16:colId xmlns:a16="http://schemas.microsoft.com/office/drawing/2014/main" val="3284426558"/>
                    </a:ext>
                  </a:extLst>
                </a:gridCol>
                <a:gridCol w="1019177">
                  <a:extLst>
                    <a:ext uri="{9D8B030D-6E8A-4147-A177-3AD203B41FA5}">
                      <a16:colId xmlns:a16="http://schemas.microsoft.com/office/drawing/2014/main" val="248957559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X</a:t>
                      </a:r>
                      <a:r>
                        <a:rPr lang="en-US" sz="1100" baseline="-25000" dirty="0"/>
                        <a:t>1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X</a:t>
                      </a:r>
                      <a:r>
                        <a:rPr lang="en-US" sz="1100" baseline="-25000" dirty="0"/>
                        <a:t>2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Output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545447388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-1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145737781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808332718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880718866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2179412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6951567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1D95E6-6C22-453F-8FCC-4BB030468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Computing delta in practice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1E2CA70-A433-4B8A-A739-B4257DAD4AD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 dirty="0"/>
                            <m:t>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 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𝟐𝟏</m:t>
                          </m:r>
                        </m:sub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bSup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1E2CA70-A433-4B8A-A739-B4257DAD4A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3CE6FA6A-3F7E-455F-9807-C8CBC23A16D3}"/>
              </a:ext>
            </a:extLst>
          </p:cNvPr>
          <p:cNvCxnSpPr/>
          <p:nvPr/>
        </p:nvCxnSpPr>
        <p:spPr>
          <a:xfrm rot="16200000" flipH="1">
            <a:off x="2955718" y="2403672"/>
            <a:ext cx="1025555" cy="13841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570663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1D95E6-6C22-453F-8FCC-4BB030468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Computing delta in practice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1E2CA70-A433-4B8A-A739-B4257DAD4AD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 dirty="0"/>
                            <m:t>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 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𝟐𝟏</m:t>
                          </m:r>
                        </m:sub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bSup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1E2CA70-A433-4B8A-A739-B4257DAD4A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9ED6E3C4-0C23-4C95-B61B-71F94F1056D2}"/>
                  </a:ext>
                </a:extLst>
              </p14:cNvPr>
              <p14:cNvContentPartPr/>
              <p14:nvPr/>
            </p14:nvContentPartPr>
            <p14:xfrm>
              <a:off x="4835880" y="3667320"/>
              <a:ext cx="338400" cy="3438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9ED6E3C4-0C23-4C95-B61B-71F94F1056D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826520" y="3657960"/>
                <a:ext cx="357120" cy="362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961913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1D95E6-6C22-453F-8FCC-4BB030468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Computing delta in practice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1E2CA70-A433-4B8A-A739-B4257DAD4AD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 dirty="0"/>
                            <m:t>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𝑖𝑗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𝑖𝑗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 dirty="0"/>
                            <m:t>δ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:r>
                  <a:rPr lang="en-US" dirty="0"/>
                  <a:t>For </a:t>
                </a:r>
                <a:r>
                  <a:rPr lang="en-US" dirty="0" err="1"/>
                  <a:t>i</a:t>
                </a:r>
                <a:r>
                  <a:rPr lang="en-US" dirty="0"/>
                  <a:t> =1, 2; j = 1, 2, 3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1E2CA70-A433-4B8A-A739-B4257DAD4A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4511C04B-DB43-402B-B800-DA2D4C26707D}"/>
              </a:ext>
            </a:extLst>
          </p:cNvPr>
          <p:cNvCxnSpPr/>
          <p:nvPr/>
        </p:nvCxnSpPr>
        <p:spPr>
          <a:xfrm flipV="1">
            <a:off x="4303553" y="987804"/>
            <a:ext cx="459297" cy="381415"/>
          </a:xfrm>
          <a:prstGeom prst="bentConnector3">
            <a:avLst>
              <a:gd name="adj1" fmla="val -68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03665ACF-1C07-4846-8AF3-97781656D130}"/>
              </a:ext>
            </a:extLst>
          </p:cNvPr>
          <p:cNvCxnSpPr>
            <a:cxnSpLocks/>
          </p:cNvCxnSpPr>
          <p:nvPr/>
        </p:nvCxnSpPr>
        <p:spPr>
          <a:xfrm>
            <a:off x="4781725" y="975221"/>
            <a:ext cx="660784" cy="503339"/>
          </a:xfrm>
          <a:prstGeom prst="bentConnector3">
            <a:avLst>
              <a:gd name="adj1" fmla="val 9981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E0FF4A1C-B5F7-4B21-BE04-798D50B521E6}"/>
              </a:ext>
            </a:extLst>
          </p:cNvPr>
          <p:cNvCxnSpPr/>
          <p:nvPr/>
        </p:nvCxnSpPr>
        <p:spPr>
          <a:xfrm flipV="1">
            <a:off x="4762849" y="1132514"/>
            <a:ext cx="421547" cy="236705"/>
          </a:xfrm>
          <a:prstGeom prst="bentConnector3">
            <a:avLst>
              <a:gd name="adj1" fmla="val -74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867F9EE6-AC50-4D87-A3DB-1B812BCBADC0}"/>
              </a:ext>
            </a:extLst>
          </p:cNvPr>
          <p:cNvCxnSpPr>
            <a:cxnSpLocks/>
          </p:cNvCxnSpPr>
          <p:nvPr/>
        </p:nvCxnSpPr>
        <p:spPr>
          <a:xfrm>
            <a:off x="5196980" y="1132514"/>
            <a:ext cx="494246" cy="346046"/>
          </a:xfrm>
          <a:prstGeom prst="bentConnector3">
            <a:avLst>
              <a:gd name="adj1" fmla="val 10032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676905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AA004-D3F8-44F7-920F-57F394E9F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Propagation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C4ADE74-5970-4723-8835-FC8E3904DD5E}"/>
              </a:ext>
            </a:extLst>
          </p:cNvPr>
          <p:cNvSpPr/>
          <p:nvPr/>
        </p:nvSpPr>
        <p:spPr>
          <a:xfrm>
            <a:off x="4653951" y="3686585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Y</a:t>
            </a:r>
            <a:r>
              <a:rPr lang="en-US" sz="1050" baseline="-25000" dirty="0"/>
              <a:t>2</a:t>
            </a:r>
            <a:endParaRPr lang="en-US" sz="1050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8AEFAE9-97C0-4FFC-B5D4-0F2E682904E5}"/>
              </a:ext>
            </a:extLst>
          </p:cNvPr>
          <p:cNvCxnSpPr>
            <a:cxnSpLocks/>
            <a:stCxn id="41" idx="6"/>
            <a:endCxn id="47" idx="2"/>
          </p:cNvCxnSpPr>
          <p:nvPr/>
        </p:nvCxnSpPr>
        <p:spPr>
          <a:xfrm>
            <a:off x="2002190" y="2564544"/>
            <a:ext cx="1079232" cy="7641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5B73DB2-78A8-4027-B59D-A7EBFC600F31}"/>
              </a:ext>
            </a:extLst>
          </p:cNvPr>
          <p:cNvCxnSpPr>
            <a:cxnSpLocks/>
            <a:stCxn id="42" idx="6"/>
            <a:endCxn id="47" idx="2"/>
          </p:cNvCxnSpPr>
          <p:nvPr/>
        </p:nvCxnSpPr>
        <p:spPr>
          <a:xfrm>
            <a:off x="2002191" y="1327653"/>
            <a:ext cx="1079231" cy="20010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0F5128C-3469-4C74-A8B6-7877D0293773}"/>
              </a:ext>
            </a:extLst>
          </p:cNvPr>
          <p:cNvCxnSpPr>
            <a:cxnSpLocks/>
            <a:stCxn id="43" idx="6"/>
            <a:endCxn id="47" idx="2"/>
          </p:cNvCxnSpPr>
          <p:nvPr/>
        </p:nvCxnSpPr>
        <p:spPr>
          <a:xfrm flipV="1">
            <a:off x="2002190" y="3328713"/>
            <a:ext cx="1079232" cy="7675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CD10056F-7C91-462C-9256-9F53BFD366B8}"/>
              </a:ext>
            </a:extLst>
          </p:cNvPr>
          <p:cNvSpPr/>
          <p:nvPr/>
        </p:nvSpPr>
        <p:spPr>
          <a:xfrm>
            <a:off x="4653950" y="2172658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Y</a:t>
            </a:r>
            <a:r>
              <a:rPr lang="en-US" sz="1050" baseline="-25000" dirty="0"/>
              <a:t>1</a:t>
            </a:r>
            <a:endParaRPr lang="en-US" sz="1050" dirty="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30D6A1FE-879A-45BE-BF79-82471B6B2768}"/>
              </a:ext>
            </a:extLst>
          </p:cNvPr>
          <p:cNvSpPr/>
          <p:nvPr/>
        </p:nvSpPr>
        <p:spPr>
          <a:xfrm>
            <a:off x="1476252" y="2301575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X</a:t>
            </a:r>
            <a:r>
              <a:rPr lang="en-US" sz="1050" baseline="-25000" dirty="0"/>
              <a:t>1</a:t>
            </a:r>
            <a:endParaRPr lang="en-US" sz="1050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108AC73E-31B4-4C27-97CE-F7A87E4ACB69}"/>
              </a:ext>
            </a:extLst>
          </p:cNvPr>
          <p:cNvSpPr/>
          <p:nvPr/>
        </p:nvSpPr>
        <p:spPr>
          <a:xfrm>
            <a:off x="1476253" y="1064684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1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A0D91FF7-B43E-4808-BF1A-EF5BC4533DC1}"/>
              </a:ext>
            </a:extLst>
          </p:cNvPr>
          <p:cNvSpPr/>
          <p:nvPr/>
        </p:nvSpPr>
        <p:spPr>
          <a:xfrm>
            <a:off x="1476252" y="3833262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X</a:t>
            </a:r>
            <a:r>
              <a:rPr lang="en-US" sz="1050" baseline="-25000" dirty="0"/>
              <a:t>2</a:t>
            </a:r>
            <a:endParaRPr lang="en-US" sz="1050" dirty="0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A61B509B-8DD2-4A53-8AB5-E5A181F5A335}"/>
              </a:ext>
            </a:extLst>
          </p:cNvPr>
          <p:cNvCxnSpPr>
            <a:cxnSpLocks/>
            <a:stCxn id="41" idx="6"/>
            <a:endCxn id="48" idx="2"/>
          </p:cNvCxnSpPr>
          <p:nvPr/>
        </p:nvCxnSpPr>
        <p:spPr>
          <a:xfrm flipV="1">
            <a:off x="2002190" y="2177727"/>
            <a:ext cx="1079232" cy="3868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06C533A0-16DB-4D79-82C7-819B14E610CF}"/>
              </a:ext>
            </a:extLst>
          </p:cNvPr>
          <p:cNvCxnSpPr>
            <a:cxnSpLocks/>
            <a:stCxn id="42" idx="6"/>
            <a:endCxn id="48" idx="2"/>
          </p:cNvCxnSpPr>
          <p:nvPr/>
        </p:nvCxnSpPr>
        <p:spPr>
          <a:xfrm>
            <a:off x="2002191" y="1327653"/>
            <a:ext cx="1079231" cy="8500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40340182-E19C-4D56-B629-FB3A9FF332C0}"/>
              </a:ext>
            </a:extLst>
          </p:cNvPr>
          <p:cNvCxnSpPr>
            <a:cxnSpLocks/>
            <a:stCxn id="43" idx="6"/>
            <a:endCxn id="48" idx="2"/>
          </p:cNvCxnSpPr>
          <p:nvPr/>
        </p:nvCxnSpPr>
        <p:spPr>
          <a:xfrm flipV="1">
            <a:off x="2002190" y="2177727"/>
            <a:ext cx="1079232" cy="19185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413A0B39-8676-4C5B-B618-7857F973EB56}"/>
              </a:ext>
            </a:extLst>
          </p:cNvPr>
          <p:cNvSpPr/>
          <p:nvPr/>
        </p:nvSpPr>
        <p:spPr>
          <a:xfrm>
            <a:off x="3081422" y="2929621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979FFF36-7B00-455F-95E6-4AD5DF2EC17F}"/>
              </a:ext>
            </a:extLst>
          </p:cNvPr>
          <p:cNvSpPr/>
          <p:nvPr/>
        </p:nvSpPr>
        <p:spPr>
          <a:xfrm>
            <a:off x="3081422" y="1778635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F775B39C-E4FC-4385-A49E-156D1302708F}"/>
              </a:ext>
            </a:extLst>
          </p:cNvPr>
          <p:cNvSpPr/>
          <p:nvPr/>
        </p:nvSpPr>
        <p:spPr>
          <a:xfrm>
            <a:off x="3081422" y="4082189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0345F78D-46CC-4D0A-84B0-6497ACA31503}"/>
              </a:ext>
            </a:extLst>
          </p:cNvPr>
          <p:cNvCxnSpPr>
            <a:cxnSpLocks/>
            <a:stCxn id="41" idx="6"/>
            <a:endCxn id="53" idx="2"/>
          </p:cNvCxnSpPr>
          <p:nvPr/>
        </p:nvCxnSpPr>
        <p:spPr>
          <a:xfrm>
            <a:off x="2002190" y="2564544"/>
            <a:ext cx="1079232" cy="19167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EA8847B5-8A11-44AF-B5D6-7AA1DE906EF7}"/>
              </a:ext>
            </a:extLst>
          </p:cNvPr>
          <p:cNvCxnSpPr>
            <a:cxnSpLocks/>
            <a:stCxn id="42" idx="6"/>
            <a:endCxn id="53" idx="2"/>
          </p:cNvCxnSpPr>
          <p:nvPr/>
        </p:nvCxnSpPr>
        <p:spPr>
          <a:xfrm>
            <a:off x="2002191" y="1327653"/>
            <a:ext cx="1079231" cy="31536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C0EFE02F-889C-45ED-847B-1B4925B68BC1}"/>
              </a:ext>
            </a:extLst>
          </p:cNvPr>
          <p:cNvCxnSpPr>
            <a:cxnSpLocks/>
            <a:stCxn id="43" idx="6"/>
            <a:endCxn id="53" idx="2"/>
          </p:cNvCxnSpPr>
          <p:nvPr/>
        </p:nvCxnSpPr>
        <p:spPr>
          <a:xfrm>
            <a:off x="2002190" y="4096231"/>
            <a:ext cx="1079232" cy="3850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Oval 80">
            <a:extLst>
              <a:ext uri="{FF2B5EF4-FFF2-40B4-BE49-F238E27FC236}">
                <a16:creationId xmlns:a16="http://schemas.microsoft.com/office/drawing/2014/main" id="{7E7FF854-FBC1-4F5D-863D-DDB7CFFBCE5D}"/>
              </a:ext>
            </a:extLst>
          </p:cNvPr>
          <p:cNvSpPr/>
          <p:nvPr/>
        </p:nvSpPr>
        <p:spPr>
          <a:xfrm>
            <a:off x="3217544" y="1064684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1</a:t>
            </a:r>
          </a:p>
        </p:txBody>
      </p: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60B6CC65-706E-4588-882B-E9FA36AB1180}"/>
              </a:ext>
            </a:extLst>
          </p:cNvPr>
          <p:cNvCxnSpPr>
            <a:cxnSpLocks/>
            <a:stCxn id="81" idx="6"/>
            <a:endCxn id="38" idx="2"/>
          </p:cNvCxnSpPr>
          <p:nvPr/>
        </p:nvCxnSpPr>
        <p:spPr>
          <a:xfrm>
            <a:off x="3743482" y="1327653"/>
            <a:ext cx="910468" cy="12440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AAC5206F-5F5F-4109-9C8A-F06B1972BEAA}"/>
              </a:ext>
            </a:extLst>
          </p:cNvPr>
          <p:cNvCxnSpPr>
            <a:cxnSpLocks/>
            <a:stCxn id="48" idx="6"/>
            <a:endCxn id="38" idx="2"/>
          </p:cNvCxnSpPr>
          <p:nvPr/>
        </p:nvCxnSpPr>
        <p:spPr>
          <a:xfrm>
            <a:off x="3879606" y="2177727"/>
            <a:ext cx="774344" cy="3940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67EB0049-2B9A-4BCD-9181-C5018759532A}"/>
              </a:ext>
            </a:extLst>
          </p:cNvPr>
          <p:cNvCxnSpPr>
            <a:cxnSpLocks/>
            <a:stCxn id="47" idx="6"/>
            <a:endCxn id="4" idx="2"/>
          </p:cNvCxnSpPr>
          <p:nvPr/>
        </p:nvCxnSpPr>
        <p:spPr>
          <a:xfrm>
            <a:off x="3879605" y="3328713"/>
            <a:ext cx="774345" cy="7569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5EDF572B-CE0B-4913-B8B6-3EAB40E98773}"/>
              </a:ext>
            </a:extLst>
          </p:cNvPr>
          <p:cNvCxnSpPr>
            <a:cxnSpLocks/>
            <a:stCxn id="53" idx="6"/>
            <a:endCxn id="4" idx="2"/>
          </p:cNvCxnSpPr>
          <p:nvPr/>
        </p:nvCxnSpPr>
        <p:spPr>
          <a:xfrm flipV="1">
            <a:off x="3879605" y="4085677"/>
            <a:ext cx="774345" cy="3956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FC2131E2-F2D2-46F6-804C-A9738350D2B8}"/>
              </a:ext>
            </a:extLst>
          </p:cNvPr>
          <p:cNvCxnSpPr>
            <a:cxnSpLocks/>
            <a:stCxn id="48" idx="6"/>
            <a:endCxn id="4" idx="2"/>
          </p:cNvCxnSpPr>
          <p:nvPr/>
        </p:nvCxnSpPr>
        <p:spPr>
          <a:xfrm>
            <a:off x="3879605" y="2177727"/>
            <a:ext cx="774345" cy="1907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98A74491-E1C7-4760-A94B-5C774BBBB093}"/>
              </a:ext>
            </a:extLst>
          </p:cNvPr>
          <p:cNvCxnSpPr>
            <a:cxnSpLocks/>
            <a:stCxn id="47" idx="6"/>
            <a:endCxn id="38" idx="2"/>
          </p:cNvCxnSpPr>
          <p:nvPr/>
        </p:nvCxnSpPr>
        <p:spPr>
          <a:xfrm flipV="1">
            <a:off x="3879606" y="2571750"/>
            <a:ext cx="774344" cy="7569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230D0FD4-0665-4521-8FEE-203EBD8CB420}"/>
              </a:ext>
            </a:extLst>
          </p:cNvPr>
          <p:cNvCxnSpPr>
            <a:cxnSpLocks/>
            <a:stCxn id="53" idx="6"/>
            <a:endCxn id="38" idx="2"/>
          </p:cNvCxnSpPr>
          <p:nvPr/>
        </p:nvCxnSpPr>
        <p:spPr>
          <a:xfrm flipV="1">
            <a:off x="3879606" y="2571750"/>
            <a:ext cx="774344" cy="19095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80526B46-FACF-4CD4-96CD-1E9C0EDF4CC1}"/>
              </a:ext>
            </a:extLst>
          </p:cNvPr>
          <p:cNvCxnSpPr>
            <a:cxnSpLocks/>
            <a:stCxn id="81" idx="6"/>
            <a:endCxn id="4" idx="2"/>
          </p:cNvCxnSpPr>
          <p:nvPr/>
        </p:nvCxnSpPr>
        <p:spPr>
          <a:xfrm>
            <a:off x="3743482" y="1327653"/>
            <a:ext cx="910469" cy="27580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id="{2804D430-24E1-4C90-8E57-0F12244A54FB}"/>
              </a:ext>
            </a:extLst>
          </p:cNvPr>
          <p:cNvSpPr txBox="1"/>
          <p:nvPr/>
        </p:nvSpPr>
        <p:spPr>
          <a:xfrm>
            <a:off x="1476252" y="4495322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a</a:t>
            </a:r>
            <a:r>
              <a:rPr lang="en-US" sz="1050" baseline="30000" dirty="0"/>
              <a:t>1</a:t>
            </a:r>
            <a:endParaRPr lang="en-US" sz="1050" dirty="0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69B8F8B5-74DA-4540-BED1-CAF0A514BDD2}"/>
              </a:ext>
            </a:extLst>
          </p:cNvPr>
          <p:cNvSpPr txBox="1"/>
          <p:nvPr/>
        </p:nvSpPr>
        <p:spPr>
          <a:xfrm>
            <a:off x="3217544" y="4892279"/>
            <a:ext cx="52593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z</a:t>
            </a:r>
            <a:r>
              <a:rPr lang="en-US" sz="1050" baseline="30000" dirty="0"/>
              <a:t>2</a:t>
            </a:r>
            <a:r>
              <a:rPr lang="en-US" sz="1050" dirty="0"/>
              <a:t>|a</a:t>
            </a:r>
            <a:r>
              <a:rPr lang="en-US" sz="1050" baseline="30000" dirty="0"/>
              <a:t>2</a:t>
            </a:r>
            <a:endParaRPr lang="en-US" sz="1050" dirty="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22A710C4-5E2F-4F19-A9C4-9B6CF14B78A5}"/>
              </a:ext>
            </a:extLst>
          </p:cNvPr>
          <p:cNvSpPr txBox="1"/>
          <p:nvPr/>
        </p:nvSpPr>
        <p:spPr>
          <a:xfrm>
            <a:off x="2401995" y="1381791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b</a:t>
            </a:r>
            <a:r>
              <a:rPr lang="en-US" sz="1050" baseline="30000" dirty="0"/>
              <a:t>1</a:t>
            </a:r>
            <a:endParaRPr lang="en-US" sz="1050" dirty="0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80DA2972-7969-46CA-B527-1557B154E991}"/>
              </a:ext>
            </a:extLst>
          </p:cNvPr>
          <p:cNvSpPr txBox="1"/>
          <p:nvPr/>
        </p:nvSpPr>
        <p:spPr>
          <a:xfrm>
            <a:off x="4006066" y="1390109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b</a:t>
            </a:r>
            <a:r>
              <a:rPr lang="en-US" sz="1050" baseline="30000" dirty="0"/>
              <a:t>2</a:t>
            </a:r>
            <a:endParaRPr lang="en-US" sz="1050" dirty="0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9B8D73EA-B855-4EAB-A3F8-E99F4573AB27}"/>
              </a:ext>
            </a:extLst>
          </p:cNvPr>
          <p:cNvSpPr txBox="1"/>
          <p:nvPr/>
        </p:nvSpPr>
        <p:spPr>
          <a:xfrm>
            <a:off x="2401995" y="4535306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W</a:t>
            </a:r>
            <a:r>
              <a:rPr lang="en-US" sz="1050" baseline="30000" dirty="0"/>
              <a:t>1</a:t>
            </a:r>
            <a:endParaRPr lang="en-US" sz="1050" dirty="0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F169A857-450E-4707-BEC2-5F8EC80BB79E}"/>
              </a:ext>
            </a:extLst>
          </p:cNvPr>
          <p:cNvSpPr txBox="1"/>
          <p:nvPr/>
        </p:nvSpPr>
        <p:spPr>
          <a:xfrm>
            <a:off x="4133727" y="4535306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W</a:t>
            </a:r>
            <a:r>
              <a:rPr lang="en-US" sz="1050" baseline="30000" dirty="0"/>
              <a:t>2</a:t>
            </a:r>
            <a:endParaRPr lang="en-US" sz="1050" dirty="0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1777A20F-52C8-45B7-9D11-8FE8F5E24C69}"/>
              </a:ext>
            </a:extLst>
          </p:cNvPr>
          <p:cNvSpPr txBox="1"/>
          <p:nvPr/>
        </p:nvSpPr>
        <p:spPr>
          <a:xfrm>
            <a:off x="4845328" y="4535306"/>
            <a:ext cx="52593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z</a:t>
            </a:r>
            <a:r>
              <a:rPr lang="en-US" sz="1050" baseline="30000" dirty="0"/>
              <a:t>3</a:t>
            </a:r>
            <a:r>
              <a:rPr lang="en-US" sz="1050" dirty="0"/>
              <a:t>|a</a:t>
            </a:r>
            <a:r>
              <a:rPr lang="en-US" sz="1050" baseline="30000" dirty="0"/>
              <a:t>3</a:t>
            </a:r>
            <a:endParaRPr lang="en-US" sz="105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8FD06A0-26C8-471C-AC33-C2437FE8A519}"/>
              </a:ext>
            </a:extLst>
          </p:cNvPr>
          <p:cNvSpPr txBox="1"/>
          <p:nvPr/>
        </p:nvSpPr>
        <p:spPr>
          <a:xfrm>
            <a:off x="5636011" y="3190213"/>
            <a:ext cx="74573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C(Y</a:t>
            </a:r>
            <a:r>
              <a:rPr lang="en-US" sz="1050" baseline="-25000" dirty="0"/>
              <a:t>1</a:t>
            </a:r>
            <a:r>
              <a:rPr lang="en-US" sz="1050" dirty="0"/>
              <a:t>,Y</a:t>
            </a:r>
            <a:r>
              <a:rPr lang="en-US" sz="1050" baseline="-25000" dirty="0"/>
              <a:t>2</a:t>
            </a:r>
            <a:r>
              <a:rPr lang="en-US" sz="1050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43D13C8-5193-440C-AA35-C9051C9B9F7C}"/>
                  </a:ext>
                </a:extLst>
              </p:cNvPr>
              <p:cNvSpPr txBox="1"/>
              <p:nvPr/>
            </p:nvSpPr>
            <p:spPr>
              <a:xfrm>
                <a:off x="5347545" y="414392"/>
                <a:ext cx="3796455" cy="1039387"/>
              </a:xfrm>
              <a:prstGeom prst="rect">
                <a:avLst/>
              </a:prstGeom>
              <a:solidFill>
                <a:srgbClr val="FFFFFF">
                  <a:alpha val="89804"/>
                </a:srgbClr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𝑖𝑗</m:t>
                              </m:r>
                            </m:sub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</m:den>
                      </m:f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</m:num>
                        <m:den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𝑖𝑗</m:t>
                              </m:r>
                            </m:sub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 sz="1800" dirty="0"/>
                            <m:t>δ</m:t>
                          </m:r>
                        </m:e>
                        <m:sub>
                          <m:r>
                            <a:rPr lang="en-US" sz="1800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sSubSup>
                        <m:sSub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1800" dirty="0"/>
              </a:p>
              <a:p>
                <a:pPr algn="ctr"/>
                <a:r>
                  <a:rPr lang="en-US" sz="1800" dirty="0"/>
                  <a:t>For </a:t>
                </a:r>
                <a:r>
                  <a:rPr lang="en-US" sz="1800" dirty="0" err="1"/>
                  <a:t>i</a:t>
                </a:r>
                <a:r>
                  <a:rPr lang="en-US" sz="1800" dirty="0"/>
                  <a:t> = 1, 2; j = 1, 2, 3</a:t>
                </a: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43D13C8-5193-440C-AA35-C9051C9B9F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7545" y="414392"/>
                <a:ext cx="3796455" cy="1039387"/>
              </a:xfrm>
              <a:prstGeom prst="rect">
                <a:avLst/>
              </a:prstGeom>
              <a:blipFill>
                <a:blip r:embed="rId2"/>
                <a:stretch>
                  <a:fillRect b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9460801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AA004-D3F8-44F7-920F-57F394E9F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Propagation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C4ADE74-5970-4723-8835-FC8E3904DD5E}"/>
              </a:ext>
            </a:extLst>
          </p:cNvPr>
          <p:cNvSpPr/>
          <p:nvPr/>
        </p:nvSpPr>
        <p:spPr>
          <a:xfrm>
            <a:off x="4653951" y="3686585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Y</a:t>
            </a:r>
            <a:r>
              <a:rPr lang="en-US" sz="1050" baseline="-25000" dirty="0"/>
              <a:t>2</a:t>
            </a:r>
            <a:endParaRPr lang="en-US" sz="1050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8AEFAE9-97C0-4FFC-B5D4-0F2E682904E5}"/>
              </a:ext>
            </a:extLst>
          </p:cNvPr>
          <p:cNvCxnSpPr>
            <a:cxnSpLocks/>
            <a:stCxn id="41" idx="6"/>
            <a:endCxn id="47" idx="2"/>
          </p:cNvCxnSpPr>
          <p:nvPr/>
        </p:nvCxnSpPr>
        <p:spPr>
          <a:xfrm>
            <a:off x="2002190" y="2564544"/>
            <a:ext cx="1079232" cy="7641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5B73DB2-78A8-4027-B59D-A7EBFC600F31}"/>
              </a:ext>
            </a:extLst>
          </p:cNvPr>
          <p:cNvCxnSpPr>
            <a:cxnSpLocks/>
            <a:stCxn id="42" idx="6"/>
            <a:endCxn id="47" idx="2"/>
          </p:cNvCxnSpPr>
          <p:nvPr/>
        </p:nvCxnSpPr>
        <p:spPr>
          <a:xfrm>
            <a:off x="2002191" y="1327653"/>
            <a:ext cx="1079231" cy="20010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0F5128C-3469-4C74-A8B6-7877D0293773}"/>
              </a:ext>
            </a:extLst>
          </p:cNvPr>
          <p:cNvCxnSpPr>
            <a:cxnSpLocks/>
            <a:stCxn id="43" idx="6"/>
            <a:endCxn id="47" idx="2"/>
          </p:cNvCxnSpPr>
          <p:nvPr/>
        </p:nvCxnSpPr>
        <p:spPr>
          <a:xfrm flipV="1">
            <a:off x="2002190" y="3328713"/>
            <a:ext cx="1079232" cy="7675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CD10056F-7C91-462C-9256-9F53BFD366B8}"/>
              </a:ext>
            </a:extLst>
          </p:cNvPr>
          <p:cNvSpPr/>
          <p:nvPr/>
        </p:nvSpPr>
        <p:spPr>
          <a:xfrm>
            <a:off x="4653950" y="2172658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Y</a:t>
            </a:r>
            <a:r>
              <a:rPr lang="en-US" sz="1050" baseline="-25000" dirty="0"/>
              <a:t>1</a:t>
            </a:r>
            <a:endParaRPr lang="en-US" sz="1050" dirty="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30D6A1FE-879A-45BE-BF79-82471B6B2768}"/>
              </a:ext>
            </a:extLst>
          </p:cNvPr>
          <p:cNvSpPr/>
          <p:nvPr/>
        </p:nvSpPr>
        <p:spPr>
          <a:xfrm>
            <a:off x="1476252" y="2301575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X</a:t>
            </a:r>
            <a:r>
              <a:rPr lang="en-US" sz="1050" baseline="-25000" dirty="0"/>
              <a:t>1</a:t>
            </a:r>
            <a:endParaRPr lang="en-US" sz="1050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108AC73E-31B4-4C27-97CE-F7A87E4ACB69}"/>
              </a:ext>
            </a:extLst>
          </p:cNvPr>
          <p:cNvSpPr/>
          <p:nvPr/>
        </p:nvSpPr>
        <p:spPr>
          <a:xfrm>
            <a:off x="1476253" y="1064684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1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A0D91FF7-B43E-4808-BF1A-EF5BC4533DC1}"/>
              </a:ext>
            </a:extLst>
          </p:cNvPr>
          <p:cNvSpPr/>
          <p:nvPr/>
        </p:nvSpPr>
        <p:spPr>
          <a:xfrm>
            <a:off x="1476252" y="3833262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X</a:t>
            </a:r>
            <a:r>
              <a:rPr lang="en-US" sz="1050" baseline="-25000" dirty="0"/>
              <a:t>2</a:t>
            </a:r>
            <a:endParaRPr lang="en-US" sz="1050" dirty="0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A61B509B-8DD2-4A53-8AB5-E5A181F5A335}"/>
              </a:ext>
            </a:extLst>
          </p:cNvPr>
          <p:cNvCxnSpPr>
            <a:cxnSpLocks/>
            <a:stCxn id="41" idx="6"/>
            <a:endCxn id="48" idx="2"/>
          </p:cNvCxnSpPr>
          <p:nvPr/>
        </p:nvCxnSpPr>
        <p:spPr>
          <a:xfrm flipV="1">
            <a:off x="2002190" y="2177727"/>
            <a:ext cx="1079232" cy="3868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06C533A0-16DB-4D79-82C7-819B14E610CF}"/>
              </a:ext>
            </a:extLst>
          </p:cNvPr>
          <p:cNvCxnSpPr>
            <a:cxnSpLocks/>
            <a:stCxn id="42" idx="6"/>
            <a:endCxn id="48" idx="2"/>
          </p:cNvCxnSpPr>
          <p:nvPr/>
        </p:nvCxnSpPr>
        <p:spPr>
          <a:xfrm>
            <a:off x="2002191" y="1327653"/>
            <a:ext cx="1079231" cy="8500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40340182-E19C-4D56-B629-FB3A9FF332C0}"/>
              </a:ext>
            </a:extLst>
          </p:cNvPr>
          <p:cNvCxnSpPr>
            <a:cxnSpLocks/>
            <a:stCxn id="43" idx="6"/>
            <a:endCxn id="48" idx="2"/>
          </p:cNvCxnSpPr>
          <p:nvPr/>
        </p:nvCxnSpPr>
        <p:spPr>
          <a:xfrm flipV="1">
            <a:off x="2002190" y="2177727"/>
            <a:ext cx="1079232" cy="19185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413A0B39-8676-4C5B-B618-7857F973EB56}"/>
              </a:ext>
            </a:extLst>
          </p:cNvPr>
          <p:cNvSpPr/>
          <p:nvPr/>
        </p:nvSpPr>
        <p:spPr>
          <a:xfrm>
            <a:off x="3081422" y="2929621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979FFF36-7B00-455F-95E6-4AD5DF2EC17F}"/>
              </a:ext>
            </a:extLst>
          </p:cNvPr>
          <p:cNvSpPr/>
          <p:nvPr/>
        </p:nvSpPr>
        <p:spPr>
          <a:xfrm>
            <a:off x="3081422" y="1778635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F775B39C-E4FC-4385-A49E-156D1302708F}"/>
              </a:ext>
            </a:extLst>
          </p:cNvPr>
          <p:cNvSpPr/>
          <p:nvPr/>
        </p:nvSpPr>
        <p:spPr>
          <a:xfrm>
            <a:off x="3081422" y="4082189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0345F78D-46CC-4D0A-84B0-6497ACA31503}"/>
              </a:ext>
            </a:extLst>
          </p:cNvPr>
          <p:cNvCxnSpPr>
            <a:cxnSpLocks/>
            <a:stCxn id="41" idx="6"/>
            <a:endCxn id="53" idx="2"/>
          </p:cNvCxnSpPr>
          <p:nvPr/>
        </p:nvCxnSpPr>
        <p:spPr>
          <a:xfrm>
            <a:off x="2002190" y="2564544"/>
            <a:ext cx="1079232" cy="19167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EA8847B5-8A11-44AF-B5D6-7AA1DE906EF7}"/>
              </a:ext>
            </a:extLst>
          </p:cNvPr>
          <p:cNvCxnSpPr>
            <a:cxnSpLocks/>
            <a:stCxn id="42" idx="6"/>
            <a:endCxn id="53" idx="2"/>
          </p:cNvCxnSpPr>
          <p:nvPr/>
        </p:nvCxnSpPr>
        <p:spPr>
          <a:xfrm>
            <a:off x="2002191" y="1327653"/>
            <a:ext cx="1079231" cy="31536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C0EFE02F-889C-45ED-847B-1B4925B68BC1}"/>
              </a:ext>
            </a:extLst>
          </p:cNvPr>
          <p:cNvCxnSpPr>
            <a:cxnSpLocks/>
            <a:stCxn id="43" idx="6"/>
            <a:endCxn id="53" idx="2"/>
          </p:cNvCxnSpPr>
          <p:nvPr/>
        </p:nvCxnSpPr>
        <p:spPr>
          <a:xfrm>
            <a:off x="2002190" y="4096231"/>
            <a:ext cx="1079232" cy="3850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Oval 80">
            <a:extLst>
              <a:ext uri="{FF2B5EF4-FFF2-40B4-BE49-F238E27FC236}">
                <a16:creationId xmlns:a16="http://schemas.microsoft.com/office/drawing/2014/main" id="{7E7FF854-FBC1-4F5D-863D-DDB7CFFBCE5D}"/>
              </a:ext>
            </a:extLst>
          </p:cNvPr>
          <p:cNvSpPr/>
          <p:nvPr/>
        </p:nvSpPr>
        <p:spPr>
          <a:xfrm>
            <a:off x="3217544" y="1064684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1</a:t>
            </a:r>
          </a:p>
        </p:txBody>
      </p: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60B6CC65-706E-4588-882B-E9FA36AB1180}"/>
              </a:ext>
            </a:extLst>
          </p:cNvPr>
          <p:cNvCxnSpPr>
            <a:cxnSpLocks/>
            <a:stCxn id="81" idx="6"/>
            <a:endCxn id="38" idx="2"/>
          </p:cNvCxnSpPr>
          <p:nvPr/>
        </p:nvCxnSpPr>
        <p:spPr>
          <a:xfrm>
            <a:off x="3743482" y="1327653"/>
            <a:ext cx="910468" cy="12440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AAC5206F-5F5F-4109-9C8A-F06B1972BEAA}"/>
              </a:ext>
            </a:extLst>
          </p:cNvPr>
          <p:cNvCxnSpPr>
            <a:cxnSpLocks/>
            <a:stCxn id="48" idx="6"/>
            <a:endCxn id="38" idx="2"/>
          </p:cNvCxnSpPr>
          <p:nvPr/>
        </p:nvCxnSpPr>
        <p:spPr>
          <a:xfrm>
            <a:off x="3879606" y="2177727"/>
            <a:ext cx="774344" cy="3940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67EB0049-2B9A-4BCD-9181-C5018759532A}"/>
              </a:ext>
            </a:extLst>
          </p:cNvPr>
          <p:cNvCxnSpPr>
            <a:cxnSpLocks/>
            <a:stCxn id="47" idx="6"/>
            <a:endCxn id="4" idx="2"/>
          </p:cNvCxnSpPr>
          <p:nvPr/>
        </p:nvCxnSpPr>
        <p:spPr>
          <a:xfrm>
            <a:off x="3879605" y="3328713"/>
            <a:ext cx="774345" cy="7569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5EDF572B-CE0B-4913-B8B6-3EAB40E98773}"/>
              </a:ext>
            </a:extLst>
          </p:cNvPr>
          <p:cNvCxnSpPr>
            <a:cxnSpLocks/>
            <a:stCxn id="53" idx="6"/>
            <a:endCxn id="4" idx="2"/>
          </p:cNvCxnSpPr>
          <p:nvPr/>
        </p:nvCxnSpPr>
        <p:spPr>
          <a:xfrm flipV="1">
            <a:off x="3879605" y="4085677"/>
            <a:ext cx="774345" cy="3956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FC2131E2-F2D2-46F6-804C-A9738350D2B8}"/>
              </a:ext>
            </a:extLst>
          </p:cNvPr>
          <p:cNvCxnSpPr>
            <a:cxnSpLocks/>
            <a:stCxn id="48" idx="6"/>
            <a:endCxn id="4" idx="2"/>
          </p:cNvCxnSpPr>
          <p:nvPr/>
        </p:nvCxnSpPr>
        <p:spPr>
          <a:xfrm>
            <a:off x="3879605" y="2177727"/>
            <a:ext cx="774345" cy="1907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98A74491-E1C7-4760-A94B-5C774BBBB093}"/>
              </a:ext>
            </a:extLst>
          </p:cNvPr>
          <p:cNvCxnSpPr>
            <a:cxnSpLocks/>
            <a:stCxn id="47" idx="6"/>
            <a:endCxn id="38" idx="2"/>
          </p:cNvCxnSpPr>
          <p:nvPr/>
        </p:nvCxnSpPr>
        <p:spPr>
          <a:xfrm flipV="1">
            <a:off x="3879606" y="2571750"/>
            <a:ext cx="774344" cy="7569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230D0FD4-0665-4521-8FEE-203EBD8CB420}"/>
              </a:ext>
            </a:extLst>
          </p:cNvPr>
          <p:cNvCxnSpPr>
            <a:cxnSpLocks/>
            <a:stCxn id="53" idx="6"/>
            <a:endCxn id="38" idx="2"/>
          </p:cNvCxnSpPr>
          <p:nvPr/>
        </p:nvCxnSpPr>
        <p:spPr>
          <a:xfrm flipV="1">
            <a:off x="3879606" y="2571750"/>
            <a:ext cx="774344" cy="19095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80526B46-FACF-4CD4-96CD-1E9C0EDF4CC1}"/>
              </a:ext>
            </a:extLst>
          </p:cNvPr>
          <p:cNvCxnSpPr>
            <a:cxnSpLocks/>
            <a:stCxn id="81" idx="6"/>
            <a:endCxn id="4" idx="2"/>
          </p:cNvCxnSpPr>
          <p:nvPr/>
        </p:nvCxnSpPr>
        <p:spPr>
          <a:xfrm>
            <a:off x="3743482" y="1327653"/>
            <a:ext cx="910469" cy="27580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id="{2804D430-24E1-4C90-8E57-0F12244A54FB}"/>
              </a:ext>
            </a:extLst>
          </p:cNvPr>
          <p:cNvSpPr txBox="1"/>
          <p:nvPr/>
        </p:nvSpPr>
        <p:spPr>
          <a:xfrm>
            <a:off x="1476252" y="4495322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a</a:t>
            </a:r>
            <a:r>
              <a:rPr lang="en-US" sz="1050" baseline="30000" dirty="0"/>
              <a:t>1</a:t>
            </a:r>
            <a:endParaRPr lang="en-US" sz="1050" dirty="0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69B8F8B5-74DA-4540-BED1-CAF0A514BDD2}"/>
              </a:ext>
            </a:extLst>
          </p:cNvPr>
          <p:cNvSpPr txBox="1"/>
          <p:nvPr/>
        </p:nvSpPr>
        <p:spPr>
          <a:xfrm>
            <a:off x="3217544" y="4892279"/>
            <a:ext cx="52593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z</a:t>
            </a:r>
            <a:r>
              <a:rPr lang="en-US" sz="1050" baseline="30000" dirty="0"/>
              <a:t>2</a:t>
            </a:r>
            <a:r>
              <a:rPr lang="en-US" sz="1050" dirty="0"/>
              <a:t>|a</a:t>
            </a:r>
            <a:r>
              <a:rPr lang="en-US" sz="1050" baseline="30000" dirty="0"/>
              <a:t>2</a:t>
            </a:r>
            <a:endParaRPr lang="en-US" sz="1050" dirty="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22A710C4-5E2F-4F19-A9C4-9B6CF14B78A5}"/>
              </a:ext>
            </a:extLst>
          </p:cNvPr>
          <p:cNvSpPr txBox="1"/>
          <p:nvPr/>
        </p:nvSpPr>
        <p:spPr>
          <a:xfrm>
            <a:off x="2401995" y="1381791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b</a:t>
            </a:r>
            <a:r>
              <a:rPr lang="en-US" sz="1050" baseline="30000" dirty="0"/>
              <a:t>1</a:t>
            </a:r>
            <a:endParaRPr lang="en-US" sz="1050" dirty="0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80DA2972-7969-46CA-B527-1557B154E991}"/>
              </a:ext>
            </a:extLst>
          </p:cNvPr>
          <p:cNvSpPr txBox="1"/>
          <p:nvPr/>
        </p:nvSpPr>
        <p:spPr>
          <a:xfrm>
            <a:off x="4006066" y="1390109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b</a:t>
            </a:r>
            <a:r>
              <a:rPr lang="en-US" sz="1050" baseline="30000" dirty="0"/>
              <a:t>2</a:t>
            </a:r>
            <a:endParaRPr lang="en-US" sz="1050" dirty="0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9B8D73EA-B855-4EAB-A3F8-E99F4573AB27}"/>
              </a:ext>
            </a:extLst>
          </p:cNvPr>
          <p:cNvSpPr txBox="1"/>
          <p:nvPr/>
        </p:nvSpPr>
        <p:spPr>
          <a:xfrm>
            <a:off x="2401995" y="4535306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W</a:t>
            </a:r>
            <a:r>
              <a:rPr lang="en-US" sz="1050" baseline="30000" dirty="0"/>
              <a:t>1</a:t>
            </a:r>
            <a:endParaRPr lang="en-US" sz="1050" dirty="0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F169A857-450E-4707-BEC2-5F8EC80BB79E}"/>
              </a:ext>
            </a:extLst>
          </p:cNvPr>
          <p:cNvSpPr txBox="1"/>
          <p:nvPr/>
        </p:nvSpPr>
        <p:spPr>
          <a:xfrm>
            <a:off x="4133727" y="4535306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W</a:t>
            </a:r>
            <a:r>
              <a:rPr lang="en-US" sz="1050" baseline="30000" dirty="0"/>
              <a:t>2</a:t>
            </a:r>
            <a:endParaRPr lang="en-US" sz="1050" dirty="0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1777A20F-52C8-45B7-9D11-8FE8F5E24C69}"/>
              </a:ext>
            </a:extLst>
          </p:cNvPr>
          <p:cNvSpPr txBox="1"/>
          <p:nvPr/>
        </p:nvSpPr>
        <p:spPr>
          <a:xfrm>
            <a:off x="4845328" y="4535306"/>
            <a:ext cx="52593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z</a:t>
            </a:r>
            <a:r>
              <a:rPr lang="en-US" sz="1050" baseline="30000" dirty="0"/>
              <a:t>3</a:t>
            </a:r>
            <a:r>
              <a:rPr lang="en-US" sz="1050" dirty="0"/>
              <a:t>|a</a:t>
            </a:r>
            <a:r>
              <a:rPr lang="en-US" sz="1050" baseline="30000" dirty="0"/>
              <a:t>3</a:t>
            </a:r>
            <a:endParaRPr lang="en-US" sz="105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8FD06A0-26C8-471C-AC33-C2437FE8A519}"/>
              </a:ext>
            </a:extLst>
          </p:cNvPr>
          <p:cNvSpPr txBox="1"/>
          <p:nvPr/>
        </p:nvSpPr>
        <p:spPr>
          <a:xfrm>
            <a:off x="5636011" y="3190213"/>
            <a:ext cx="74573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C(Y</a:t>
            </a:r>
            <a:r>
              <a:rPr lang="en-US" sz="1050" baseline="-25000" dirty="0"/>
              <a:t>1</a:t>
            </a:r>
            <a:r>
              <a:rPr lang="en-US" sz="1050" dirty="0"/>
              <a:t>,Y</a:t>
            </a:r>
            <a:r>
              <a:rPr lang="en-US" sz="1050" baseline="-25000" dirty="0"/>
              <a:t>2</a:t>
            </a:r>
            <a:r>
              <a:rPr lang="en-US" sz="1050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43D13C8-5193-440C-AA35-C9051C9B9F7C}"/>
                  </a:ext>
                </a:extLst>
              </p:cNvPr>
              <p:cNvSpPr txBox="1"/>
              <p:nvPr/>
            </p:nvSpPr>
            <p:spPr>
              <a:xfrm>
                <a:off x="5452134" y="115929"/>
                <a:ext cx="3691867" cy="3040769"/>
              </a:xfrm>
              <a:prstGeom prst="rect">
                <a:avLst/>
              </a:prstGeom>
              <a:solidFill>
                <a:srgbClr val="FFFFFF">
                  <a:alpha val="89804"/>
                </a:srgbClr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𝑖𝑗</m:t>
                              </m:r>
                            </m:sub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</m:den>
                      </m:f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</m:num>
                        <m:den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𝑖𝑗</m:t>
                              </m:r>
                            </m:sub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 sz="1800" dirty="0"/>
                            <m:t>δ</m:t>
                          </m:r>
                        </m:e>
                        <m:sub>
                          <m:r>
                            <a:rPr lang="en-US" sz="1800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sSubSup>
                        <m:sSub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1800" dirty="0"/>
              </a:p>
              <a:p>
                <a:pPr algn="ctr"/>
                <a:r>
                  <a:rPr lang="en-US" sz="1800" dirty="0"/>
                  <a:t>For </a:t>
                </a:r>
                <a:r>
                  <a:rPr lang="en-US" sz="1800" dirty="0" err="1"/>
                  <a:t>i</a:t>
                </a:r>
                <a:r>
                  <a:rPr lang="en-US" sz="1800" dirty="0"/>
                  <a:t> = 1, 2; j = 1, 2, 3</a:t>
                </a:r>
              </a:p>
              <a:p>
                <a:pPr algn="ctr"/>
                <a:endParaRPr lang="en-US" sz="1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8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  <m:sup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  <m:sup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sub>
                                  <m:sup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  <m:sup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  <m:sup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sub>
                                  <m:sup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800" dirty="0"/>
              </a:p>
              <a:p>
                <a:pPr algn="ctr"/>
                <a:endParaRPr lang="en-US" sz="1800" dirty="0"/>
              </a:p>
              <a:p>
                <a:endParaRPr lang="en-US" sz="1800" dirty="0"/>
              </a:p>
              <a:p>
                <a:endParaRPr lang="en-US" sz="1800" dirty="0"/>
              </a:p>
              <a:p>
                <a:pPr algn="ctr"/>
                <a:endParaRPr lang="en-US" sz="18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43D13C8-5193-440C-AA35-C9051C9B9F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2134" y="115929"/>
                <a:ext cx="3691867" cy="304076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2698287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AA004-D3F8-44F7-920F-57F394E9F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Propagation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C4ADE74-5970-4723-8835-FC8E3904DD5E}"/>
              </a:ext>
            </a:extLst>
          </p:cNvPr>
          <p:cNvSpPr/>
          <p:nvPr/>
        </p:nvSpPr>
        <p:spPr>
          <a:xfrm>
            <a:off x="4653951" y="3686585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Y</a:t>
            </a:r>
            <a:r>
              <a:rPr lang="en-US" sz="1050" baseline="-25000" dirty="0"/>
              <a:t>2</a:t>
            </a:r>
            <a:endParaRPr lang="en-US" sz="1050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8AEFAE9-97C0-4FFC-B5D4-0F2E682904E5}"/>
              </a:ext>
            </a:extLst>
          </p:cNvPr>
          <p:cNvCxnSpPr>
            <a:cxnSpLocks/>
            <a:stCxn id="41" idx="6"/>
            <a:endCxn id="47" idx="2"/>
          </p:cNvCxnSpPr>
          <p:nvPr/>
        </p:nvCxnSpPr>
        <p:spPr>
          <a:xfrm>
            <a:off x="2002190" y="2564544"/>
            <a:ext cx="1079232" cy="7641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5B73DB2-78A8-4027-B59D-A7EBFC600F31}"/>
              </a:ext>
            </a:extLst>
          </p:cNvPr>
          <p:cNvCxnSpPr>
            <a:cxnSpLocks/>
            <a:stCxn id="42" idx="6"/>
            <a:endCxn id="47" idx="2"/>
          </p:cNvCxnSpPr>
          <p:nvPr/>
        </p:nvCxnSpPr>
        <p:spPr>
          <a:xfrm>
            <a:off x="2002191" y="1327653"/>
            <a:ext cx="1079231" cy="20010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0F5128C-3469-4C74-A8B6-7877D0293773}"/>
              </a:ext>
            </a:extLst>
          </p:cNvPr>
          <p:cNvCxnSpPr>
            <a:cxnSpLocks/>
            <a:stCxn id="43" idx="6"/>
            <a:endCxn id="47" idx="2"/>
          </p:cNvCxnSpPr>
          <p:nvPr/>
        </p:nvCxnSpPr>
        <p:spPr>
          <a:xfrm flipV="1">
            <a:off x="2002190" y="3328713"/>
            <a:ext cx="1079232" cy="7675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CD10056F-7C91-462C-9256-9F53BFD366B8}"/>
              </a:ext>
            </a:extLst>
          </p:cNvPr>
          <p:cNvSpPr/>
          <p:nvPr/>
        </p:nvSpPr>
        <p:spPr>
          <a:xfrm>
            <a:off x="4653950" y="2172658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Y</a:t>
            </a:r>
            <a:r>
              <a:rPr lang="en-US" sz="1050" baseline="-25000" dirty="0"/>
              <a:t>1</a:t>
            </a:r>
            <a:endParaRPr lang="en-US" sz="1050" dirty="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30D6A1FE-879A-45BE-BF79-82471B6B2768}"/>
              </a:ext>
            </a:extLst>
          </p:cNvPr>
          <p:cNvSpPr/>
          <p:nvPr/>
        </p:nvSpPr>
        <p:spPr>
          <a:xfrm>
            <a:off x="1476252" y="2301575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X</a:t>
            </a:r>
            <a:r>
              <a:rPr lang="en-US" sz="1050" baseline="-25000" dirty="0"/>
              <a:t>1</a:t>
            </a:r>
            <a:endParaRPr lang="en-US" sz="1050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108AC73E-31B4-4C27-97CE-F7A87E4ACB69}"/>
              </a:ext>
            </a:extLst>
          </p:cNvPr>
          <p:cNvSpPr/>
          <p:nvPr/>
        </p:nvSpPr>
        <p:spPr>
          <a:xfrm>
            <a:off x="1476253" y="1064684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1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A0D91FF7-B43E-4808-BF1A-EF5BC4533DC1}"/>
              </a:ext>
            </a:extLst>
          </p:cNvPr>
          <p:cNvSpPr/>
          <p:nvPr/>
        </p:nvSpPr>
        <p:spPr>
          <a:xfrm>
            <a:off x="1476252" y="3833262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X</a:t>
            </a:r>
            <a:r>
              <a:rPr lang="en-US" sz="1050" baseline="-25000" dirty="0"/>
              <a:t>2</a:t>
            </a:r>
            <a:endParaRPr lang="en-US" sz="1050" dirty="0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A61B509B-8DD2-4A53-8AB5-E5A181F5A335}"/>
              </a:ext>
            </a:extLst>
          </p:cNvPr>
          <p:cNvCxnSpPr>
            <a:cxnSpLocks/>
            <a:stCxn id="41" idx="6"/>
            <a:endCxn id="48" idx="2"/>
          </p:cNvCxnSpPr>
          <p:nvPr/>
        </p:nvCxnSpPr>
        <p:spPr>
          <a:xfrm flipV="1">
            <a:off x="2002190" y="2177727"/>
            <a:ext cx="1079232" cy="3868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06C533A0-16DB-4D79-82C7-819B14E610CF}"/>
              </a:ext>
            </a:extLst>
          </p:cNvPr>
          <p:cNvCxnSpPr>
            <a:cxnSpLocks/>
            <a:stCxn id="42" idx="6"/>
            <a:endCxn id="48" idx="2"/>
          </p:cNvCxnSpPr>
          <p:nvPr/>
        </p:nvCxnSpPr>
        <p:spPr>
          <a:xfrm>
            <a:off x="2002191" y="1327653"/>
            <a:ext cx="1079231" cy="8500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40340182-E19C-4D56-B629-FB3A9FF332C0}"/>
              </a:ext>
            </a:extLst>
          </p:cNvPr>
          <p:cNvCxnSpPr>
            <a:cxnSpLocks/>
            <a:stCxn id="43" idx="6"/>
            <a:endCxn id="48" idx="2"/>
          </p:cNvCxnSpPr>
          <p:nvPr/>
        </p:nvCxnSpPr>
        <p:spPr>
          <a:xfrm flipV="1">
            <a:off x="2002190" y="2177727"/>
            <a:ext cx="1079232" cy="19185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413A0B39-8676-4C5B-B618-7857F973EB56}"/>
              </a:ext>
            </a:extLst>
          </p:cNvPr>
          <p:cNvSpPr/>
          <p:nvPr/>
        </p:nvSpPr>
        <p:spPr>
          <a:xfrm>
            <a:off x="3081422" y="2929621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979FFF36-7B00-455F-95E6-4AD5DF2EC17F}"/>
              </a:ext>
            </a:extLst>
          </p:cNvPr>
          <p:cNvSpPr/>
          <p:nvPr/>
        </p:nvSpPr>
        <p:spPr>
          <a:xfrm>
            <a:off x="3081422" y="1778635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F775B39C-E4FC-4385-A49E-156D1302708F}"/>
              </a:ext>
            </a:extLst>
          </p:cNvPr>
          <p:cNvSpPr/>
          <p:nvPr/>
        </p:nvSpPr>
        <p:spPr>
          <a:xfrm>
            <a:off x="3081422" y="4082189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0345F78D-46CC-4D0A-84B0-6497ACA31503}"/>
              </a:ext>
            </a:extLst>
          </p:cNvPr>
          <p:cNvCxnSpPr>
            <a:cxnSpLocks/>
            <a:stCxn id="41" idx="6"/>
            <a:endCxn id="53" idx="2"/>
          </p:cNvCxnSpPr>
          <p:nvPr/>
        </p:nvCxnSpPr>
        <p:spPr>
          <a:xfrm>
            <a:off x="2002190" y="2564544"/>
            <a:ext cx="1079232" cy="19167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EA8847B5-8A11-44AF-B5D6-7AA1DE906EF7}"/>
              </a:ext>
            </a:extLst>
          </p:cNvPr>
          <p:cNvCxnSpPr>
            <a:cxnSpLocks/>
            <a:stCxn id="42" idx="6"/>
            <a:endCxn id="53" idx="2"/>
          </p:cNvCxnSpPr>
          <p:nvPr/>
        </p:nvCxnSpPr>
        <p:spPr>
          <a:xfrm>
            <a:off x="2002191" y="1327653"/>
            <a:ext cx="1079231" cy="31536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C0EFE02F-889C-45ED-847B-1B4925B68BC1}"/>
              </a:ext>
            </a:extLst>
          </p:cNvPr>
          <p:cNvCxnSpPr>
            <a:cxnSpLocks/>
            <a:stCxn id="43" idx="6"/>
            <a:endCxn id="53" idx="2"/>
          </p:cNvCxnSpPr>
          <p:nvPr/>
        </p:nvCxnSpPr>
        <p:spPr>
          <a:xfrm>
            <a:off x="2002190" y="4096231"/>
            <a:ext cx="1079232" cy="3850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Oval 80">
            <a:extLst>
              <a:ext uri="{FF2B5EF4-FFF2-40B4-BE49-F238E27FC236}">
                <a16:creationId xmlns:a16="http://schemas.microsoft.com/office/drawing/2014/main" id="{7E7FF854-FBC1-4F5D-863D-DDB7CFFBCE5D}"/>
              </a:ext>
            </a:extLst>
          </p:cNvPr>
          <p:cNvSpPr/>
          <p:nvPr/>
        </p:nvSpPr>
        <p:spPr>
          <a:xfrm>
            <a:off x="3217544" y="1064684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1</a:t>
            </a:r>
          </a:p>
        </p:txBody>
      </p: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60B6CC65-706E-4588-882B-E9FA36AB1180}"/>
              </a:ext>
            </a:extLst>
          </p:cNvPr>
          <p:cNvCxnSpPr>
            <a:cxnSpLocks/>
            <a:stCxn id="81" idx="6"/>
            <a:endCxn id="38" idx="2"/>
          </p:cNvCxnSpPr>
          <p:nvPr/>
        </p:nvCxnSpPr>
        <p:spPr>
          <a:xfrm>
            <a:off x="3743482" y="1327653"/>
            <a:ext cx="910468" cy="12440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AAC5206F-5F5F-4109-9C8A-F06B1972BEAA}"/>
              </a:ext>
            </a:extLst>
          </p:cNvPr>
          <p:cNvCxnSpPr>
            <a:cxnSpLocks/>
            <a:stCxn id="48" idx="6"/>
            <a:endCxn id="38" idx="2"/>
          </p:cNvCxnSpPr>
          <p:nvPr/>
        </p:nvCxnSpPr>
        <p:spPr>
          <a:xfrm>
            <a:off x="3879606" y="2177727"/>
            <a:ext cx="774344" cy="3940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67EB0049-2B9A-4BCD-9181-C5018759532A}"/>
              </a:ext>
            </a:extLst>
          </p:cNvPr>
          <p:cNvCxnSpPr>
            <a:cxnSpLocks/>
            <a:stCxn id="47" idx="6"/>
            <a:endCxn id="4" idx="2"/>
          </p:cNvCxnSpPr>
          <p:nvPr/>
        </p:nvCxnSpPr>
        <p:spPr>
          <a:xfrm>
            <a:off x="3879605" y="3328713"/>
            <a:ext cx="774345" cy="7569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5EDF572B-CE0B-4913-B8B6-3EAB40E98773}"/>
              </a:ext>
            </a:extLst>
          </p:cNvPr>
          <p:cNvCxnSpPr>
            <a:cxnSpLocks/>
            <a:stCxn id="53" idx="6"/>
            <a:endCxn id="4" idx="2"/>
          </p:cNvCxnSpPr>
          <p:nvPr/>
        </p:nvCxnSpPr>
        <p:spPr>
          <a:xfrm flipV="1">
            <a:off x="3879605" y="4085677"/>
            <a:ext cx="774345" cy="3956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FC2131E2-F2D2-46F6-804C-A9738350D2B8}"/>
              </a:ext>
            </a:extLst>
          </p:cNvPr>
          <p:cNvCxnSpPr>
            <a:cxnSpLocks/>
            <a:stCxn id="48" idx="6"/>
            <a:endCxn id="4" idx="2"/>
          </p:cNvCxnSpPr>
          <p:nvPr/>
        </p:nvCxnSpPr>
        <p:spPr>
          <a:xfrm>
            <a:off x="3879605" y="2177727"/>
            <a:ext cx="774345" cy="1907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98A74491-E1C7-4760-A94B-5C774BBBB093}"/>
              </a:ext>
            </a:extLst>
          </p:cNvPr>
          <p:cNvCxnSpPr>
            <a:cxnSpLocks/>
            <a:stCxn id="47" idx="6"/>
            <a:endCxn id="38" idx="2"/>
          </p:cNvCxnSpPr>
          <p:nvPr/>
        </p:nvCxnSpPr>
        <p:spPr>
          <a:xfrm flipV="1">
            <a:off x="3879606" y="2571750"/>
            <a:ext cx="774344" cy="7569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230D0FD4-0665-4521-8FEE-203EBD8CB420}"/>
              </a:ext>
            </a:extLst>
          </p:cNvPr>
          <p:cNvCxnSpPr>
            <a:cxnSpLocks/>
            <a:stCxn id="53" idx="6"/>
            <a:endCxn id="38" idx="2"/>
          </p:cNvCxnSpPr>
          <p:nvPr/>
        </p:nvCxnSpPr>
        <p:spPr>
          <a:xfrm flipV="1">
            <a:off x="3879606" y="2571750"/>
            <a:ext cx="774344" cy="19095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80526B46-FACF-4CD4-96CD-1E9C0EDF4CC1}"/>
              </a:ext>
            </a:extLst>
          </p:cNvPr>
          <p:cNvCxnSpPr>
            <a:cxnSpLocks/>
            <a:stCxn id="81" idx="6"/>
            <a:endCxn id="4" idx="2"/>
          </p:cNvCxnSpPr>
          <p:nvPr/>
        </p:nvCxnSpPr>
        <p:spPr>
          <a:xfrm>
            <a:off x="3743482" y="1327653"/>
            <a:ext cx="910469" cy="27580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id="{2804D430-24E1-4C90-8E57-0F12244A54FB}"/>
              </a:ext>
            </a:extLst>
          </p:cNvPr>
          <p:cNvSpPr txBox="1"/>
          <p:nvPr/>
        </p:nvSpPr>
        <p:spPr>
          <a:xfrm>
            <a:off x="1476252" y="4495322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a</a:t>
            </a:r>
            <a:r>
              <a:rPr lang="en-US" sz="1050" baseline="30000" dirty="0"/>
              <a:t>1</a:t>
            </a:r>
            <a:endParaRPr lang="en-US" sz="1050" dirty="0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69B8F8B5-74DA-4540-BED1-CAF0A514BDD2}"/>
              </a:ext>
            </a:extLst>
          </p:cNvPr>
          <p:cNvSpPr txBox="1"/>
          <p:nvPr/>
        </p:nvSpPr>
        <p:spPr>
          <a:xfrm>
            <a:off x="3217544" y="4892279"/>
            <a:ext cx="52593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z</a:t>
            </a:r>
            <a:r>
              <a:rPr lang="en-US" sz="1050" baseline="30000" dirty="0"/>
              <a:t>2</a:t>
            </a:r>
            <a:r>
              <a:rPr lang="en-US" sz="1050" dirty="0"/>
              <a:t>|a</a:t>
            </a:r>
            <a:r>
              <a:rPr lang="en-US" sz="1050" baseline="30000" dirty="0"/>
              <a:t>2</a:t>
            </a:r>
            <a:endParaRPr lang="en-US" sz="1050" dirty="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22A710C4-5E2F-4F19-A9C4-9B6CF14B78A5}"/>
              </a:ext>
            </a:extLst>
          </p:cNvPr>
          <p:cNvSpPr txBox="1"/>
          <p:nvPr/>
        </p:nvSpPr>
        <p:spPr>
          <a:xfrm>
            <a:off x="2401995" y="1381791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b</a:t>
            </a:r>
            <a:r>
              <a:rPr lang="en-US" sz="1050" baseline="30000" dirty="0"/>
              <a:t>1</a:t>
            </a:r>
            <a:endParaRPr lang="en-US" sz="1050" dirty="0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80DA2972-7969-46CA-B527-1557B154E991}"/>
              </a:ext>
            </a:extLst>
          </p:cNvPr>
          <p:cNvSpPr txBox="1"/>
          <p:nvPr/>
        </p:nvSpPr>
        <p:spPr>
          <a:xfrm>
            <a:off x="4006066" y="1390109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b</a:t>
            </a:r>
            <a:r>
              <a:rPr lang="en-US" sz="1050" baseline="30000" dirty="0"/>
              <a:t>2</a:t>
            </a:r>
            <a:endParaRPr lang="en-US" sz="1050" dirty="0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9B8D73EA-B855-4EAB-A3F8-E99F4573AB27}"/>
              </a:ext>
            </a:extLst>
          </p:cNvPr>
          <p:cNvSpPr txBox="1"/>
          <p:nvPr/>
        </p:nvSpPr>
        <p:spPr>
          <a:xfrm>
            <a:off x="2401995" y="4535306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W</a:t>
            </a:r>
            <a:r>
              <a:rPr lang="en-US" sz="1050" baseline="30000" dirty="0"/>
              <a:t>1</a:t>
            </a:r>
            <a:endParaRPr lang="en-US" sz="1050" dirty="0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F169A857-450E-4707-BEC2-5F8EC80BB79E}"/>
              </a:ext>
            </a:extLst>
          </p:cNvPr>
          <p:cNvSpPr txBox="1"/>
          <p:nvPr/>
        </p:nvSpPr>
        <p:spPr>
          <a:xfrm>
            <a:off x="4133727" y="4535306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W</a:t>
            </a:r>
            <a:r>
              <a:rPr lang="en-US" sz="1050" baseline="30000" dirty="0"/>
              <a:t>2</a:t>
            </a:r>
            <a:endParaRPr lang="en-US" sz="1050" dirty="0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1777A20F-52C8-45B7-9D11-8FE8F5E24C69}"/>
              </a:ext>
            </a:extLst>
          </p:cNvPr>
          <p:cNvSpPr txBox="1"/>
          <p:nvPr/>
        </p:nvSpPr>
        <p:spPr>
          <a:xfrm>
            <a:off x="4845328" y="4535306"/>
            <a:ext cx="52593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z</a:t>
            </a:r>
            <a:r>
              <a:rPr lang="en-US" sz="1050" baseline="30000" dirty="0"/>
              <a:t>3</a:t>
            </a:r>
            <a:r>
              <a:rPr lang="en-US" sz="1050" dirty="0"/>
              <a:t>|a</a:t>
            </a:r>
            <a:r>
              <a:rPr lang="en-US" sz="1050" baseline="30000" dirty="0"/>
              <a:t>3</a:t>
            </a:r>
            <a:endParaRPr lang="en-US" sz="105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8FD06A0-26C8-471C-AC33-C2437FE8A519}"/>
              </a:ext>
            </a:extLst>
          </p:cNvPr>
          <p:cNvSpPr txBox="1"/>
          <p:nvPr/>
        </p:nvSpPr>
        <p:spPr>
          <a:xfrm>
            <a:off x="5636011" y="3190213"/>
            <a:ext cx="74573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C(Y</a:t>
            </a:r>
            <a:r>
              <a:rPr lang="en-US" sz="1050" baseline="-25000" dirty="0"/>
              <a:t>1</a:t>
            </a:r>
            <a:r>
              <a:rPr lang="en-US" sz="1050" dirty="0"/>
              <a:t>,Y</a:t>
            </a:r>
            <a:r>
              <a:rPr lang="en-US" sz="1050" baseline="-25000" dirty="0"/>
              <a:t>2</a:t>
            </a:r>
            <a:r>
              <a:rPr lang="en-US" sz="1050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43D13C8-5193-440C-AA35-C9051C9B9F7C}"/>
                  </a:ext>
                </a:extLst>
              </p:cNvPr>
              <p:cNvSpPr txBox="1"/>
              <p:nvPr/>
            </p:nvSpPr>
            <p:spPr>
              <a:xfrm>
                <a:off x="5452134" y="115929"/>
                <a:ext cx="3691867" cy="3716017"/>
              </a:xfrm>
              <a:prstGeom prst="rect">
                <a:avLst/>
              </a:prstGeom>
              <a:solidFill>
                <a:srgbClr val="FFFFFF">
                  <a:alpha val="89804"/>
                </a:srgbClr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𝑖𝑗</m:t>
                              </m:r>
                            </m:sub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</m:den>
                      </m:f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</m:num>
                        <m:den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𝑖𝑗</m:t>
                              </m:r>
                            </m:sub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 sz="1800" dirty="0"/>
                            <m:t>δ</m:t>
                          </m:r>
                        </m:e>
                        <m:sub>
                          <m:r>
                            <a:rPr lang="en-US" sz="1800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sSubSup>
                        <m:sSub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1800" dirty="0"/>
              </a:p>
              <a:p>
                <a:pPr algn="ctr"/>
                <a:r>
                  <a:rPr lang="en-US" sz="1800" dirty="0"/>
                  <a:t>For </a:t>
                </a:r>
                <a:r>
                  <a:rPr lang="en-US" sz="1800" dirty="0" err="1"/>
                  <a:t>i</a:t>
                </a:r>
                <a:r>
                  <a:rPr lang="en-US" sz="1800" dirty="0"/>
                  <a:t> = 1, 2; j = 1, 2, 3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8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  <m:sup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  <m:sup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sub>
                                  <m:sup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  <m:sup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  <m:sup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sub>
                                  <m:sup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800" dirty="0"/>
              </a:p>
              <a:p>
                <a:pPr algn="ctr"/>
                <a:endParaRPr lang="en-US" sz="1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18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𝐶</m:t>
                                    </m:r>
                                  </m:num>
                                  <m:den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sSubSup>
                                      <m:sSubSupPr>
                                        <m:ctrlPr>
                                          <a:rPr lang="en-US" sz="1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sz="1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11</m:t>
                                        </m:r>
                                      </m:sub>
                                      <m:sup>
                                        <m:r>
                                          <a:rPr lang="en-US" sz="1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𝐶</m:t>
                                    </m:r>
                                  </m:num>
                                  <m:den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sSubSup>
                                      <m:sSubSupPr>
                                        <m:ctrlPr>
                                          <a:rPr lang="en-US" sz="1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sz="1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12</m:t>
                                        </m:r>
                                      </m:sub>
                                      <m:sup>
                                        <m:r>
                                          <a:rPr lang="en-US" sz="1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𝐶</m:t>
                                    </m:r>
                                  </m:num>
                                  <m:den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sSubSup>
                                      <m:sSubSupPr>
                                        <m:ctrlPr>
                                          <a:rPr lang="en-US" sz="1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sz="1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13</m:t>
                                        </m:r>
                                      </m:sub>
                                      <m:sup>
                                        <m:r>
                                          <a:rPr lang="en-US" sz="1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𝐶</m:t>
                                    </m:r>
                                  </m:num>
                                  <m:den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sSubSup>
                                      <m:sSubSupPr>
                                        <m:ctrlPr>
                                          <a:rPr lang="en-US" sz="1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sz="1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21</m:t>
                                        </m:r>
                                      </m:sub>
                                      <m:sup>
                                        <m:r>
                                          <a:rPr lang="en-US" sz="1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𝐶</m:t>
                                    </m:r>
                                  </m:num>
                                  <m:den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sSubSup>
                                      <m:sSubSupPr>
                                        <m:ctrlPr>
                                          <a:rPr lang="en-US" sz="1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sz="1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22</m:t>
                                        </m:r>
                                      </m:sub>
                                      <m:sup>
                                        <m:r>
                                          <a:rPr lang="en-US" sz="1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𝐶</m:t>
                                    </m:r>
                                  </m:num>
                                  <m:den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sSubSup>
                                      <m:sSubSupPr>
                                        <m:ctrlPr>
                                          <a:rPr lang="en-US" sz="1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sz="1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23</m:t>
                                        </m:r>
                                      </m:sub>
                                      <m:sup>
                                        <m:r>
                                          <a:rPr lang="en-US" sz="1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800" dirty="0"/>
              </a:p>
              <a:p>
                <a:endParaRPr lang="en-US" sz="1800" dirty="0"/>
              </a:p>
              <a:p>
                <a:pPr algn="ctr"/>
                <a:endParaRPr lang="en-US" sz="18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43D13C8-5193-440C-AA35-C9051C9B9F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2134" y="115929"/>
                <a:ext cx="3691867" cy="371601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2860688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AA004-D3F8-44F7-920F-57F394E9F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Propagation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C4ADE74-5970-4723-8835-FC8E3904DD5E}"/>
              </a:ext>
            </a:extLst>
          </p:cNvPr>
          <p:cNvSpPr/>
          <p:nvPr/>
        </p:nvSpPr>
        <p:spPr>
          <a:xfrm>
            <a:off x="4653951" y="3686585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Y</a:t>
            </a:r>
            <a:r>
              <a:rPr lang="en-US" sz="1050" baseline="-25000" dirty="0"/>
              <a:t>2</a:t>
            </a:r>
            <a:endParaRPr lang="en-US" sz="1050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8AEFAE9-97C0-4FFC-B5D4-0F2E682904E5}"/>
              </a:ext>
            </a:extLst>
          </p:cNvPr>
          <p:cNvCxnSpPr>
            <a:cxnSpLocks/>
            <a:stCxn id="41" idx="6"/>
            <a:endCxn id="47" idx="2"/>
          </p:cNvCxnSpPr>
          <p:nvPr/>
        </p:nvCxnSpPr>
        <p:spPr>
          <a:xfrm>
            <a:off x="2002190" y="2564544"/>
            <a:ext cx="1079232" cy="7641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5B73DB2-78A8-4027-B59D-A7EBFC600F31}"/>
              </a:ext>
            </a:extLst>
          </p:cNvPr>
          <p:cNvCxnSpPr>
            <a:cxnSpLocks/>
            <a:stCxn id="42" idx="6"/>
            <a:endCxn id="47" idx="2"/>
          </p:cNvCxnSpPr>
          <p:nvPr/>
        </p:nvCxnSpPr>
        <p:spPr>
          <a:xfrm>
            <a:off x="2002191" y="1327653"/>
            <a:ext cx="1079231" cy="20010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0F5128C-3469-4C74-A8B6-7877D0293773}"/>
              </a:ext>
            </a:extLst>
          </p:cNvPr>
          <p:cNvCxnSpPr>
            <a:cxnSpLocks/>
            <a:stCxn id="43" idx="6"/>
            <a:endCxn id="47" idx="2"/>
          </p:cNvCxnSpPr>
          <p:nvPr/>
        </p:nvCxnSpPr>
        <p:spPr>
          <a:xfrm flipV="1">
            <a:off x="2002190" y="3328713"/>
            <a:ext cx="1079232" cy="7675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CD10056F-7C91-462C-9256-9F53BFD366B8}"/>
              </a:ext>
            </a:extLst>
          </p:cNvPr>
          <p:cNvSpPr/>
          <p:nvPr/>
        </p:nvSpPr>
        <p:spPr>
          <a:xfrm>
            <a:off x="4653950" y="2172658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Y</a:t>
            </a:r>
            <a:r>
              <a:rPr lang="en-US" sz="1050" baseline="-25000" dirty="0"/>
              <a:t>1</a:t>
            </a:r>
            <a:endParaRPr lang="en-US" sz="1050" dirty="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30D6A1FE-879A-45BE-BF79-82471B6B2768}"/>
              </a:ext>
            </a:extLst>
          </p:cNvPr>
          <p:cNvSpPr/>
          <p:nvPr/>
        </p:nvSpPr>
        <p:spPr>
          <a:xfrm>
            <a:off x="1476252" y="2301575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X</a:t>
            </a:r>
            <a:r>
              <a:rPr lang="en-US" sz="1050" baseline="-25000" dirty="0"/>
              <a:t>1</a:t>
            </a:r>
            <a:endParaRPr lang="en-US" sz="1050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108AC73E-31B4-4C27-97CE-F7A87E4ACB69}"/>
              </a:ext>
            </a:extLst>
          </p:cNvPr>
          <p:cNvSpPr/>
          <p:nvPr/>
        </p:nvSpPr>
        <p:spPr>
          <a:xfrm>
            <a:off x="1476253" y="1064684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1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A0D91FF7-B43E-4808-BF1A-EF5BC4533DC1}"/>
              </a:ext>
            </a:extLst>
          </p:cNvPr>
          <p:cNvSpPr/>
          <p:nvPr/>
        </p:nvSpPr>
        <p:spPr>
          <a:xfrm>
            <a:off x="1476252" y="3833262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X</a:t>
            </a:r>
            <a:r>
              <a:rPr lang="en-US" sz="1050" baseline="-25000" dirty="0"/>
              <a:t>2</a:t>
            </a:r>
            <a:endParaRPr lang="en-US" sz="1050" dirty="0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A61B509B-8DD2-4A53-8AB5-E5A181F5A335}"/>
              </a:ext>
            </a:extLst>
          </p:cNvPr>
          <p:cNvCxnSpPr>
            <a:cxnSpLocks/>
            <a:stCxn id="41" idx="6"/>
            <a:endCxn id="48" idx="2"/>
          </p:cNvCxnSpPr>
          <p:nvPr/>
        </p:nvCxnSpPr>
        <p:spPr>
          <a:xfrm flipV="1">
            <a:off x="2002190" y="2177727"/>
            <a:ext cx="1079232" cy="3868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06C533A0-16DB-4D79-82C7-819B14E610CF}"/>
              </a:ext>
            </a:extLst>
          </p:cNvPr>
          <p:cNvCxnSpPr>
            <a:cxnSpLocks/>
            <a:stCxn id="42" idx="6"/>
            <a:endCxn id="48" idx="2"/>
          </p:cNvCxnSpPr>
          <p:nvPr/>
        </p:nvCxnSpPr>
        <p:spPr>
          <a:xfrm>
            <a:off x="2002191" y="1327653"/>
            <a:ext cx="1079231" cy="8500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40340182-E19C-4D56-B629-FB3A9FF332C0}"/>
              </a:ext>
            </a:extLst>
          </p:cNvPr>
          <p:cNvCxnSpPr>
            <a:cxnSpLocks/>
            <a:stCxn id="43" idx="6"/>
            <a:endCxn id="48" idx="2"/>
          </p:cNvCxnSpPr>
          <p:nvPr/>
        </p:nvCxnSpPr>
        <p:spPr>
          <a:xfrm flipV="1">
            <a:off x="2002190" y="2177727"/>
            <a:ext cx="1079232" cy="19185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413A0B39-8676-4C5B-B618-7857F973EB56}"/>
              </a:ext>
            </a:extLst>
          </p:cNvPr>
          <p:cNvSpPr/>
          <p:nvPr/>
        </p:nvSpPr>
        <p:spPr>
          <a:xfrm>
            <a:off x="3081422" y="2929621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979FFF36-7B00-455F-95E6-4AD5DF2EC17F}"/>
              </a:ext>
            </a:extLst>
          </p:cNvPr>
          <p:cNvSpPr/>
          <p:nvPr/>
        </p:nvSpPr>
        <p:spPr>
          <a:xfrm>
            <a:off x="3081422" y="1778635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F775B39C-E4FC-4385-A49E-156D1302708F}"/>
              </a:ext>
            </a:extLst>
          </p:cNvPr>
          <p:cNvSpPr/>
          <p:nvPr/>
        </p:nvSpPr>
        <p:spPr>
          <a:xfrm>
            <a:off x="3081422" y="4082189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0345F78D-46CC-4D0A-84B0-6497ACA31503}"/>
              </a:ext>
            </a:extLst>
          </p:cNvPr>
          <p:cNvCxnSpPr>
            <a:cxnSpLocks/>
            <a:stCxn id="41" idx="6"/>
            <a:endCxn id="53" idx="2"/>
          </p:cNvCxnSpPr>
          <p:nvPr/>
        </p:nvCxnSpPr>
        <p:spPr>
          <a:xfrm>
            <a:off x="2002190" y="2564544"/>
            <a:ext cx="1079232" cy="19167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EA8847B5-8A11-44AF-B5D6-7AA1DE906EF7}"/>
              </a:ext>
            </a:extLst>
          </p:cNvPr>
          <p:cNvCxnSpPr>
            <a:cxnSpLocks/>
            <a:stCxn id="42" idx="6"/>
            <a:endCxn id="53" idx="2"/>
          </p:cNvCxnSpPr>
          <p:nvPr/>
        </p:nvCxnSpPr>
        <p:spPr>
          <a:xfrm>
            <a:off x="2002191" y="1327653"/>
            <a:ext cx="1079231" cy="31536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C0EFE02F-889C-45ED-847B-1B4925B68BC1}"/>
              </a:ext>
            </a:extLst>
          </p:cNvPr>
          <p:cNvCxnSpPr>
            <a:cxnSpLocks/>
            <a:stCxn id="43" idx="6"/>
            <a:endCxn id="53" idx="2"/>
          </p:cNvCxnSpPr>
          <p:nvPr/>
        </p:nvCxnSpPr>
        <p:spPr>
          <a:xfrm>
            <a:off x="2002190" y="4096231"/>
            <a:ext cx="1079232" cy="3850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Oval 80">
            <a:extLst>
              <a:ext uri="{FF2B5EF4-FFF2-40B4-BE49-F238E27FC236}">
                <a16:creationId xmlns:a16="http://schemas.microsoft.com/office/drawing/2014/main" id="{7E7FF854-FBC1-4F5D-863D-DDB7CFFBCE5D}"/>
              </a:ext>
            </a:extLst>
          </p:cNvPr>
          <p:cNvSpPr/>
          <p:nvPr/>
        </p:nvSpPr>
        <p:spPr>
          <a:xfrm>
            <a:off x="3217544" y="1064684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1</a:t>
            </a:r>
          </a:p>
        </p:txBody>
      </p: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60B6CC65-706E-4588-882B-E9FA36AB1180}"/>
              </a:ext>
            </a:extLst>
          </p:cNvPr>
          <p:cNvCxnSpPr>
            <a:cxnSpLocks/>
            <a:stCxn id="81" idx="6"/>
            <a:endCxn id="38" idx="2"/>
          </p:cNvCxnSpPr>
          <p:nvPr/>
        </p:nvCxnSpPr>
        <p:spPr>
          <a:xfrm>
            <a:off x="3743482" y="1327653"/>
            <a:ext cx="910468" cy="12440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AAC5206F-5F5F-4109-9C8A-F06B1972BEAA}"/>
              </a:ext>
            </a:extLst>
          </p:cNvPr>
          <p:cNvCxnSpPr>
            <a:cxnSpLocks/>
            <a:stCxn id="48" idx="6"/>
            <a:endCxn id="38" idx="2"/>
          </p:cNvCxnSpPr>
          <p:nvPr/>
        </p:nvCxnSpPr>
        <p:spPr>
          <a:xfrm>
            <a:off x="3879606" y="2177727"/>
            <a:ext cx="774344" cy="3940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67EB0049-2B9A-4BCD-9181-C5018759532A}"/>
              </a:ext>
            </a:extLst>
          </p:cNvPr>
          <p:cNvCxnSpPr>
            <a:cxnSpLocks/>
            <a:stCxn id="47" idx="6"/>
            <a:endCxn id="4" idx="2"/>
          </p:cNvCxnSpPr>
          <p:nvPr/>
        </p:nvCxnSpPr>
        <p:spPr>
          <a:xfrm>
            <a:off x="3879605" y="3328713"/>
            <a:ext cx="774345" cy="7569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5EDF572B-CE0B-4913-B8B6-3EAB40E98773}"/>
              </a:ext>
            </a:extLst>
          </p:cNvPr>
          <p:cNvCxnSpPr>
            <a:cxnSpLocks/>
            <a:stCxn id="53" idx="6"/>
            <a:endCxn id="4" idx="2"/>
          </p:cNvCxnSpPr>
          <p:nvPr/>
        </p:nvCxnSpPr>
        <p:spPr>
          <a:xfrm flipV="1">
            <a:off x="3879605" y="4085677"/>
            <a:ext cx="774345" cy="3956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FC2131E2-F2D2-46F6-804C-A9738350D2B8}"/>
              </a:ext>
            </a:extLst>
          </p:cNvPr>
          <p:cNvCxnSpPr>
            <a:cxnSpLocks/>
            <a:stCxn id="48" idx="6"/>
            <a:endCxn id="4" idx="2"/>
          </p:cNvCxnSpPr>
          <p:nvPr/>
        </p:nvCxnSpPr>
        <p:spPr>
          <a:xfrm>
            <a:off x="3879605" y="2177727"/>
            <a:ext cx="774345" cy="1907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98A74491-E1C7-4760-A94B-5C774BBBB093}"/>
              </a:ext>
            </a:extLst>
          </p:cNvPr>
          <p:cNvCxnSpPr>
            <a:cxnSpLocks/>
            <a:stCxn id="47" idx="6"/>
            <a:endCxn id="38" idx="2"/>
          </p:cNvCxnSpPr>
          <p:nvPr/>
        </p:nvCxnSpPr>
        <p:spPr>
          <a:xfrm flipV="1">
            <a:off x="3879606" y="2571750"/>
            <a:ext cx="774344" cy="7569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230D0FD4-0665-4521-8FEE-203EBD8CB420}"/>
              </a:ext>
            </a:extLst>
          </p:cNvPr>
          <p:cNvCxnSpPr>
            <a:cxnSpLocks/>
            <a:stCxn id="53" idx="6"/>
            <a:endCxn id="38" idx="2"/>
          </p:cNvCxnSpPr>
          <p:nvPr/>
        </p:nvCxnSpPr>
        <p:spPr>
          <a:xfrm flipV="1">
            <a:off x="3879606" y="2571750"/>
            <a:ext cx="774344" cy="19095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80526B46-FACF-4CD4-96CD-1E9C0EDF4CC1}"/>
              </a:ext>
            </a:extLst>
          </p:cNvPr>
          <p:cNvCxnSpPr>
            <a:cxnSpLocks/>
            <a:stCxn id="81" idx="6"/>
            <a:endCxn id="4" idx="2"/>
          </p:cNvCxnSpPr>
          <p:nvPr/>
        </p:nvCxnSpPr>
        <p:spPr>
          <a:xfrm>
            <a:off x="3743482" y="1327653"/>
            <a:ext cx="910469" cy="27580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id="{2804D430-24E1-4C90-8E57-0F12244A54FB}"/>
              </a:ext>
            </a:extLst>
          </p:cNvPr>
          <p:cNvSpPr txBox="1"/>
          <p:nvPr/>
        </p:nvSpPr>
        <p:spPr>
          <a:xfrm>
            <a:off x="1476252" y="4495322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a</a:t>
            </a:r>
            <a:r>
              <a:rPr lang="en-US" sz="1050" baseline="30000" dirty="0"/>
              <a:t>1</a:t>
            </a:r>
            <a:endParaRPr lang="en-US" sz="1050" dirty="0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69B8F8B5-74DA-4540-BED1-CAF0A514BDD2}"/>
              </a:ext>
            </a:extLst>
          </p:cNvPr>
          <p:cNvSpPr txBox="1"/>
          <p:nvPr/>
        </p:nvSpPr>
        <p:spPr>
          <a:xfrm>
            <a:off x="3217544" y="4892279"/>
            <a:ext cx="52593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z</a:t>
            </a:r>
            <a:r>
              <a:rPr lang="en-US" sz="1050" baseline="30000" dirty="0"/>
              <a:t>2</a:t>
            </a:r>
            <a:r>
              <a:rPr lang="en-US" sz="1050" dirty="0"/>
              <a:t>|a</a:t>
            </a:r>
            <a:r>
              <a:rPr lang="en-US" sz="1050" baseline="30000" dirty="0"/>
              <a:t>2</a:t>
            </a:r>
            <a:endParaRPr lang="en-US" sz="1050" dirty="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22A710C4-5E2F-4F19-A9C4-9B6CF14B78A5}"/>
              </a:ext>
            </a:extLst>
          </p:cNvPr>
          <p:cNvSpPr txBox="1"/>
          <p:nvPr/>
        </p:nvSpPr>
        <p:spPr>
          <a:xfrm>
            <a:off x="2401995" y="1381791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b</a:t>
            </a:r>
            <a:r>
              <a:rPr lang="en-US" sz="1050" baseline="30000" dirty="0"/>
              <a:t>1</a:t>
            </a:r>
            <a:endParaRPr lang="en-US" sz="1050" dirty="0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80DA2972-7969-46CA-B527-1557B154E991}"/>
              </a:ext>
            </a:extLst>
          </p:cNvPr>
          <p:cNvSpPr txBox="1"/>
          <p:nvPr/>
        </p:nvSpPr>
        <p:spPr>
          <a:xfrm>
            <a:off x="4006066" y="1390109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b</a:t>
            </a:r>
            <a:r>
              <a:rPr lang="en-US" sz="1050" baseline="30000" dirty="0"/>
              <a:t>2</a:t>
            </a:r>
            <a:endParaRPr lang="en-US" sz="1050" dirty="0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9B8D73EA-B855-4EAB-A3F8-E99F4573AB27}"/>
              </a:ext>
            </a:extLst>
          </p:cNvPr>
          <p:cNvSpPr txBox="1"/>
          <p:nvPr/>
        </p:nvSpPr>
        <p:spPr>
          <a:xfrm>
            <a:off x="2401995" y="4535306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W</a:t>
            </a:r>
            <a:r>
              <a:rPr lang="en-US" sz="1050" baseline="30000" dirty="0"/>
              <a:t>1</a:t>
            </a:r>
            <a:endParaRPr lang="en-US" sz="1050" dirty="0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F169A857-450E-4707-BEC2-5F8EC80BB79E}"/>
              </a:ext>
            </a:extLst>
          </p:cNvPr>
          <p:cNvSpPr txBox="1"/>
          <p:nvPr/>
        </p:nvSpPr>
        <p:spPr>
          <a:xfrm>
            <a:off x="4133727" y="4535306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W</a:t>
            </a:r>
            <a:r>
              <a:rPr lang="en-US" sz="1050" baseline="30000" dirty="0"/>
              <a:t>2</a:t>
            </a:r>
            <a:endParaRPr lang="en-US" sz="1050" dirty="0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1777A20F-52C8-45B7-9D11-8FE8F5E24C69}"/>
              </a:ext>
            </a:extLst>
          </p:cNvPr>
          <p:cNvSpPr txBox="1"/>
          <p:nvPr/>
        </p:nvSpPr>
        <p:spPr>
          <a:xfrm>
            <a:off x="4845328" y="4535306"/>
            <a:ext cx="52593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z</a:t>
            </a:r>
            <a:r>
              <a:rPr lang="en-US" sz="1050" baseline="30000" dirty="0"/>
              <a:t>3</a:t>
            </a:r>
            <a:r>
              <a:rPr lang="en-US" sz="1050" dirty="0"/>
              <a:t>|a</a:t>
            </a:r>
            <a:r>
              <a:rPr lang="en-US" sz="1050" baseline="30000" dirty="0"/>
              <a:t>3</a:t>
            </a:r>
            <a:endParaRPr lang="en-US" sz="105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8FD06A0-26C8-471C-AC33-C2437FE8A519}"/>
              </a:ext>
            </a:extLst>
          </p:cNvPr>
          <p:cNvSpPr txBox="1"/>
          <p:nvPr/>
        </p:nvSpPr>
        <p:spPr>
          <a:xfrm>
            <a:off x="5636011" y="3190213"/>
            <a:ext cx="74573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C(Y</a:t>
            </a:r>
            <a:r>
              <a:rPr lang="en-US" sz="1050" baseline="-25000" dirty="0"/>
              <a:t>1</a:t>
            </a:r>
            <a:r>
              <a:rPr lang="en-US" sz="1050" dirty="0"/>
              <a:t>,Y</a:t>
            </a:r>
            <a:r>
              <a:rPr lang="en-US" sz="1050" baseline="-25000" dirty="0"/>
              <a:t>2</a:t>
            </a:r>
            <a:r>
              <a:rPr lang="en-US" sz="1050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43D13C8-5193-440C-AA35-C9051C9B9F7C}"/>
                  </a:ext>
                </a:extLst>
              </p:cNvPr>
              <p:cNvSpPr txBox="1"/>
              <p:nvPr/>
            </p:nvSpPr>
            <p:spPr>
              <a:xfrm>
                <a:off x="5452134" y="115929"/>
                <a:ext cx="3691867" cy="4609403"/>
              </a:xfrm>
              <a:prstGeom prst="rect">
                <a:avLst/>
              </a:prstGeom>
              <a:solidFill>
                <a:srgbClr val="FFFFFF">
                  <a:alpha val="89804"/>
                </a:srgbClr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𝑖𝑗</m:t>
                              </m:r>
                            </m:sub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</m:den>
                      </m:f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</m:num>
                        <m:den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𝑖𝑗</m:t>
                              </m:r>
                            </m:sub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 sz="1800" dirty="0"/>
                            <m:t>δ</m:t>
                          </m:r>
                        </m:e>
                        <m:sub>
                          <m:r>
                            <a:rPr lang="en-US" sz="1800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sSubSup>
                        <m:sSub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1800" dirty="0"/>
              </a:p>
              <a:p>
                <a:pPr algn="ctr"/>
                <a:r>
                  <a:rPr lang="en-US" sz="1800" dirty="0"/>
                  <a:t>For </a:t>
                </a:r>
                <a:r>
                  <a:rPr lang="en-US" sz="1800" dirty="0" err="1"/>
                  <a:t>i</a:t>
                </a:r>
                <a:r>
                  <a:rPr lang="en-US" sz="1800" dirty="0"/>
                  <a:t> = 1, 2; j = 1, 2, 3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8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  <m:sup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  <m:sup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sub>
                                  <m:sup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  <m:sup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  <m:sup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sub>
                                  <m:sup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800" dirty="0"/>
              </a:p>
              <a:p>
                <a:pPr algn="ctr"/>
                <a:endParaRPr lang="en-US" sz="1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18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𝐶</m:t>
                                    </m:r>
                                  </m:num>
                                  <m:den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sSubSup>
                                      <m:sSubSupPr>
                                        <m:ctrlPr>
                                          <a:rPr lang="en-US" sz="1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sz="1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11</m:t>
                                        </m:r>
                                      </m:sub>
                                      <m:sup>
                                        <m:r>
                                          <a:rPr lang="en-US" sz="1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𝐶</m:t>
                                    </m:r>
                                  </m:num>
                                  <m:den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sSubSup>
                                      <m:sSubSupPr>
                                        <m:ctrlPr>
                                          <a:rPr lang="en-US" sz="1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sz="1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12</m:t>
                                        </m:r>
                                      </m:sub>
                                      <m:sup>
                                        <m:r>
                                          <a:rPr lang="en-US" sz="1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𝐶</m:t>
                                    </m:r>
                                  </m:num>
                                  <m:den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sSubSup>
                                      <m:sSubSupPr>
                                        <m:ctrlPr>
                                          <a:rPr lang="en-US" sz="1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sz="1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13</m:t>
                                        </m:r>
                                      </m:sub>
                                      <m:sup>
                                        <m:r>
                                          <a:rPr lang="en-US" sz="1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𝐶</m:t>
                                    </m:r>
                                  </m:num>
                                  <m:den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sSubSup>
                                      <m:sSubSupPr>
                                        <m:ctrlPr>
                                          <a:rPr lang="en-US" sz="1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sz="1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21</m:t>
                                        </m:r>
                                      </m:sub>
                                      <m:sup>
                                        <m:r>
                                          <a:rPr lang="en-US" sz="1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𝐶</m:t>
                                    </m:r>
                                  </m:num>
                                  <m:den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sSubSup>
                                      <m:sSubSupPr>
                                        <m:ctrlPr>
                                          <a:rPr lang="en-US" sz="1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sz="1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22</m:t>
                                        </m:r>
                                      </m:sub>
                                      <m:sup>
                                        <m:r>
                                          <a:rPr lang="en-US" sz="1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𝐶</m:t>
                                    </m:r>
                                  </m:num>
                                  <m:den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sSubSup>
                                      <m:sSubSupPr>
                                        <m:ctrlPr>
                                          <a:rPr lang="en-US" sz="1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sz="1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23</m:t>
                                        </m:r>
                                      </m:sub>
                                      <m:sup>
                                        <m:r>
                                          <a:rPr lang="en-US" sz="1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800" dirty="0"/>
              </a:p>
              <a:p>
                <a:endParaRPr lang="en-US" sz="1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18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l-GR" sz="1800" dirty="0"/>
                                      <m:t>δ</m:t>
                                    </m:r>
                                  </m:e>
                                  <m:sub>
                                    <m:r>
                                      <a:rPr lang="en-US" sz="1800" i="1" dirty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bSup>
                                <m:sSubSup>
                                  <m:sSubSup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l-GR" sz="1800" dirty="0"/>
                                      <m:t>δ</m:t>
                                    </m:r>
                                  </m:e>
                                  <m:sub>
                                    <m:r>
                                      <a:rPr lang="en-US" sz="1800" i="1" dirty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1800" i="1" dirty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bSup>
                                <m:sSubSup>
                                  <m:sSubSup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l-GR" sz="1800" dirty="0"/>
                                      <m:t>δ</m:t>
                                    </m:r>
                                  </m:e>
                                  <m:sub>
                                    <m:r>
                                      <a:rPr lang="en-US" sz="1800" i="1" dirty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bSup>
                                <m:sSubSup>
                                  <m:sSubSup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l-GR" sz="1800" dirty="0"/>
                                      <m:t>δ</m:t>
                                    </m:r>
                                  </m:e>
                                  <m:sub>
                                    <m:r>
                                      <a:rPr lang="en-US" sz="1800" i="1" dirty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bSup>
                                <m:sSubSup>
                                  <m:sSubSup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l-GR" sz="1800" dirty="0"/>
                                      <m:t>δ</m:t>
                                    </m:r>
                                  </m:e>
                                  <m:sub>
                                    <m:r>
                                      <a:rPr lang="en-US" sz="1800" i="1" dirty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bSup>
                                <m:sSubSup>
                                  <m:sSubSup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l-GR" sz="1800" dirty="0"/>
                                      <m:t>δ</m:t>
                                    </m:r>
                                  </m:e>
                                  <m:sub>
                                    <m:r>
                                      <a:rPr lang="en-US" sz="1800" i="1" dirty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bSup>
                                <m:sSubSup>
                                  <m:sSubSup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800" dirty="0"/>
              </a:p>
              <a:p>
                <a:endParaRPr lang="en-US" sz="1800" dirty="0"/>
              </a:p>
              <a:p>
                <a:pPr algn="ctr"/>
                <a:endParaRPr lang="en-US" sz="18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43D13C8-5193-440C-AA35-C9051C9B9F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2134" y="115929"/>
                <a:ext cx="3691867" cy="460940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19096478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AA004-D3F8-44F7-920F-57F394E9F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Propagation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C4ADE74-5970-4723-8835-FC8E3904DD5E}"/>
              </a:ext>
            </a:extLst>
          </p:cNvPr>
          <p:cNvSpPr/>
          <p:nvPr/>
        </p:nvSpPr>
        <p:spPr>
          <a:xfrm>
            <a:off x="4653951" y="3686585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Y</a:t>
            </a:r>
            <a:r>
              <a:rPr lang="en-US" sz="1050" baseline="-25000" dirty="0"/>
              <a:t>2</a:t>
            </a:r>
            <a:endParaRPr lang="en-US" sz="1050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8AEFAE9-97C0-4FFC-B5D4-0F2E682904E5}"/>
              </a:ext>
            </a:extLst>
          </p:cNvPr>
          <p:cNvCxnSpPr>
            <a:cxnSpLocks/>
            <a:stCxn id="41" idx="6"/>
            <a:endCxn id="47" idx="2"/>
          </p:cNvCxnSpPr>
          <p:nvPr/>
        </p:nvCxnSpPr>
        <p:spPr>
          <a:xfrm>
            <a:off x="2002190" y="2564544"/>
            <a:ext cx="1079232" cy="7641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5B73DB2-78A8-4027-B59D-A7EBFC600F31}"/>
              </a:ext>
            </a:extLst>
          </p:cNvPr>
          <p:cNvCxnSpPr>
            <a:cxnSpLocks/>
            <a:stCxn id="42" idx="6"/>
            <a:endCxn id="47" idx="2"/>
          </p:cNvCxnSpPr>
          <p:nvPr/>
        </p:nvCxnSpPr>
        <p:spPr>
          <a:xfrm>
            <a:off x="2002191" y="1327653"/>
            <a:ext cx="1079231" cy="20010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0F5128C-3469-4C74-A8B6-7877D0293773}"/>
              </a:ext>
            </a:extLst>
          </p:cNvPr>
          <p:cNvCxnSpPr>
            <a:cxnSpLocks/>
            <a:stCxn id="43" idx="6"/>
            <a:endCxn id="47" idx="2"/>
          </p:cNvCxnSpPr>
          <p:nvPr/>
        </p:nvCxnSpPr>
        <p:spPr>
          <a:xfrm flipV="1">
            <a:off x="2002190" y="3328713"/>
            <a:ext cx="1079232" cy="7675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CD10056F-7C91-462C-9256-9F53BFD366B8}"/>
              </a:ext>
            </a:extLst>
          </p:cNvPr>
          <p:cNvSpPr/>
          <p:nvPr/>
        </p:nvSpPr>
        <p:spPr>
          <a:xfrm>
            <a:off x="4653950" y="2172658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Y</a:t>
            </a:r>
            <a:r>
              <a:rPr lang="en-US" sz="1050" baseline="-25000" dirty="0"/>
              <a:t>1</a:t>
            </a:r>
            <a:endParaRPr lang="en-US" sz="1050" dirty="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30D6A1FE-879A-45BE-BF79-82471B6B2768}"/>
              </a:ext>
            </a:extLst>
          </p:cNvPr>
          <p:cNvSpPr/>
          <p:nvPr/>
        </p:nvSpPr>
        <p:spPr>
          <a:xfrm>
            <a:off x="1476252" y="2301575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X</a:t>
            </a:r>
            <a:r>
              <a:rPr lang="en-US" sz="1050" baseline="-25000" dirty="0"/>
              <a:t>1</a:t>
            </a:r>
            <a:endParaRPr lang="en-US" sz="1050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108AC73E-31B4-4C27-97CE-F7A87E4ACB69}"/>
              </a:ext>
            </a:extLst>
          </p:cNvPr>
          <p:cNvSpPr/>
          <p:nvPr/>
        </p:nvSpPr>
        <p:spPr>
          <a:xfrm>
            <a:off x="1476253" y="1064684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1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A0D91FF7-B43E-4808-BF1A-EF5BC4533DC1}"/>
              </a:ext>
            </a:extLst>
          </p:cNvPr>
          <p:cNvSpPr/>
          <p:nvPr/>
        </p:nvSpPr>
        <p:spPr>
          <a:xfrm>
            <a:off x="1476252" y="3833262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X</a:t>
            </a:r>
            <a:r>
              <a:rPr lang="en-US" sz="1050" baseline="-25000" dirty="0"/>
              <a:t>2</a:t>
            </a:r>
            <a:endParaRPr lang="en-US" sz="1050" dirty="0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A61B509B-8DD2-4A53-8AB5-E5A181F5A335}"/>
              </a:ext>
            </a:extLst>
          </p:cNvPr>
          <p:cNvCxnSpPr>
            <a:cxnSpLocks/>
            <a:stCxn id="41" idx="6"/>
            <a:endCxn id="48" idx="2"/>
          </p:cNvCxnSpPr>
          <p:nvPr/>
        </p:nvCxnSpPr>
        <p:spPr>
          <a:xfrm flipV="1">
            <a:off x="2002190" y="2177727"/>
            <a:ext cx="1079232" cy="3868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06C533A0-16DB-4D79-82C7-819B14E610CF}"/>
              </a:ext>
            </a:extLst>
          </p:cNvPr>
          <p:cNvCxnSpPr>
            <a:cxnSpLocks/>
            <a:stCxn id="42" idx="6"/>
            <a:endCxn id="48" idx="2"/>
          </p:cNvCxnSpPr>
          <p:nvPr/>
        </p:nvCxnSpPr>
        <p:spPr>
          <a:xfrm>
            <a:off x="2002191" y="1327653"/>
            <a:ext cx="1079231" cy="8500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40340182-E19C-4D56-B629-FB3A9FF332C0}"/>
              </a:ext>
            </a:extLst>
          </p:cNvPr>
          <p:cNvCxnSpPr>
            <a:cxnSpLocks/>
            <a:stCxn id="43" idx="6"/>
            <a:endCxn id="48" idx="2"/>
          </p:cNvCxnSpPr>
          <p:nvPr/>
        </p:nvCxnSpPr>
        <p:spPr>
          <a:xfrm flipV="1">
            <a:off x="2002190" y="2177727"/>
            <a:ext cx="1079232" cy="19185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413A0B39-8676-4C5B-B618-7857F973EB56}"/>
              </a:ext>
            </a:extLst>
          </p:cNvPr>
          <p:cNvSpPr/>
          <p:nvPr/>
        </p:nvSpPr>
        <p:spPr>
          <a:xfrm>
            <a:off x="3081422" y="2929621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979FFF36-7B00-455F-95E6-4AD5DF2EC17F}"/>
              </a:ext>
            </a:extLst>
          </p:cNvPr>
          <p:cNvSpPr/>
          <p:nvPr/>
        </p:nvSpPr>
        <p:spPr>
          <a:xfrm>
            <a:off x="3081422" y="1778635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F775B39C-E4FC-4385-A49E-156D1302708F}"/>
              </a:ext>
            </a:extLst>
          </p:cNvPr>
          <p:cNvSpPr/>
          <p:nvPr/>
        </p:nvSpPr>
        <p:spPr>
          <a:xfrm>
            <a:off x="3081422" y="4082189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0345F78D-46CC-4D0A-84B0-6497ACA31503}"/>
              </a:ext>
            </a:extLst>
          </p:cNvPr>
          <p:cNvCxnSpPr>
            <a:cxnSpLocks/>
            <a:stCxn id="41" idx="6"/>
            <a:endCxn id="53" idx="2"/>
          </p:cNvCxnSpPr>
          <p:nvPr/>
        </p:nvCxnSpPr>
        <p:spPr>
          <a:xfrm>
            <a:off x="2002190" y="2564544"/>
            <a:ext cx="1079232" cy="19167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EA8847B5-8A11-44AF-B5D6-7AA1DE906EF7}"/>
              </a:ext>
            </a:extLst>
          </p:cNvPr>
          <p:cNvCxnSpPr>
            <a:cxnSpLocks/>
            <a:stCxn id="42" idx="6"/>
            <a:endCxn id="53" idx="2"/>
          </p:cNvCxnSpPr>
          <p:nvPr/>
        </p:nvCxnSpPr>
        <p:spPr>
          <a:xfrm>
            <a:off x="2002191" y="1327653"/>
            <a:ext cx="1079231" cy="31536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C0EFE02F-889C-45ED-847B-1B4925B68BC1}"/>
              </a:ext>
            </a:extLst>
          </p:cNvPr>
          <p:cNvCxnSpPr>
            <a:cxnSpLocks/>
            <a:stCxn id="43" idx="6"/>
            <a:endCxn id="53" idx="2"/>
          </p:cNvCxnSpPr>
          <p:nvPr/>
        </p:nvCxnSpPr>
        <p:spPr>
          <a:xfrm>
            <a:off x="2002190" y="4096231"/>
            <a:ext cx="1079232" cy="3850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Oval 80">
            <a:extLst>
              <a:ext uri="{FF2B5EF4-FFF2-40B4-BE49-F238E27FC236}">
                <a16:creationId xmlns:a16="http://schemas.microsoft.com/office/drawing/2014/main" id="{7E7FF854-FBC1-4F5D-863D-DDB7CFFBCE5D}"/>
              </a:ext>
            </a:extLst>
          </p:cNvPr>
          <p:cNvSpPr/>
          <p:nvPr/>
        </p:nvSpPr>
        <p:spPr>
          <a:xfrm>
            <a:off x="3217544" y="1064684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1</a:t>
            </a:r>
          </a:p>
        </p:txBody>
      </p: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60B6CC65-706E-4588-882B-E9FA36AB1180}"/>
              </a:ext>
            </a:extLst>
          </p:cNvPr>
          <p:cNvCxnSpPr>
            <a:cxnSpLocks/>
            <a:stCxn id="81" idx="6"/>
            <a:endCxn id="38" idx="2"/>
          </p:cNvCxnSpPr>
          <p:nvPr/>
        </p:nvCxnSpPr>
        <p:spPr>
          <a:xfrm>
            <a:off x="3743482" y="1327653"/>
            <a:ext cx="910468" cy="12440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AAC5206F-5F5F-4109-9C8A-F06B1972BEAA}"/>
              </a:ext>
            </a:extLst>
          </p:cNvPr>
          <p:cNvCxnSpPr>
            <a:cxnSpLocks/>
            <a:stCxn id="48" idx="6"/>
            <a:endCxn id="38" idx="2"/>
          </p:cNvCxnSpPr>
          <p:nvPr/>
        </p:nvCxnSpPr>
        <p:spPr>
          <a:xfrm>
            <a:off x="3879606" y="2177727"/>
            <a:ext cx="774344" cy="3940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67EB0049-2B9A-4BCD-9181-C5018759532A}"/>
              </a:ext>
            </a:extLst>
          </p:cNvPr>
          <p:cNvCxnSpPr>
            <a:cxnSpLocks/>
            <a:stCxn id="47" idx="6"/>
            <a:endCxn id="4" idx="2"/>
          </p:cNvCxnSpPr>
          <p:nvPr/>
        </p:nvCxnSpPr>
        <p:spPr>
          <a:xfrm>
            <a:off x="3879605" y="3328713"/>
            <a:ext cx="774345" cy="7569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5EDF572B-CE0B-4913-B8B6-3EAB40E98773}"/>
              </a:ext>
            </a:extLst>
          </p:cNvPr>
          <p:cNvCxnSpPr>
            <a:cxnSpLocks/>
            <a:stCxn id="53" idx="6"/>
            <a:endCxn id="4" idx="2"/>
          </p:cNvCxnSpPr>
          <p:nvPr/>
        </p:nvCxnSpPr>
        <p:spPr>
          <a:xfrm flipV="1">
            <a:off x="3879605" y="4085677"/>
            <a:ext cx="774345" cy="3956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FC2131E2-F2D2-46F6-804C-A9738350D2B8}"/>
              </a:ext>
            </a:extLst>
          </p:cNvPr>
          <p:cNvCxnSpPr>
            <a:cxnSpLocks/>
            <a:stCxn id="48" idx="6"/>
            <a:endCxn id="4" idx="2"/>
          </p:cNvCxnSpPr>
          <p:nvPr/>
        </p:nvCxnSpPr>
        <p:spPr>
          <a:xfrm>
            <a:off x="3879605" y="2177727"/>
            <a:ext cx="774345" cy="1907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98A74491-E1C7-4760-A94B-5C774BBBB093}"/>
              </a:ext>
            </a:extLst>
          </p:cNvPr>
          <p:cNvCxnSpPr>
            <a:cxnSpLocks/>
            <a:stCxn id="47" idx="6"/>
            <a:endCxn id="38" idx="2"/>
          </p:cNvCxnSpPr>
          <p:nvPr/>
        </p:nvCxnSpPr>
        <p:spPr>
          <a:xfrm flipV="1">
            <a:off x="3879606" y="2571750"/>
            <a:ext cx="774344" cy="7569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230D0FD4-0665-4521-8FEE-203EBD8CB420}"/>
              </a:ext>
            </a:extLst>
          </p:cNvPr>
          <p:cNvCxnSpPr>
            <a:cxnSpLocks/>
            <a:stCxn id="53" idx="6"/>
            <a:endCxn id="38" idx="2"/>
          </p:cNvCxnSpPr>
          <p:nvPr/>
        </p:nvCxnSpPr>
        <p:spPr>
          <a:xfrm flipV="1">
            <a:off x="3879606" y="2571750"/>
            <a:ext cx="774344" cy="19095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80526B46-FACF-4CD4-96CD-1E9C0EDF4CC1}"/>
              </a:ext>
            </a:extLst>
          </p:cNvPr>
          <p:cNvCxnSpPr>
            <a:cxnSpLocks/>
            <a:stCxn id="81" idx="6"/>
            <a:endCxn id="4" idx="2"/>
          </p:cNvCxnSpPr>
          <p:nvPr/>
        </p:nvCxnSpPr>
        <p:spPr>
          <a:xfrm>
            <a:off x="3743482" y="1327653"/>
            <a:ext cx="910469" cy="27580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id="{2804D430-24E1-4C90-8E57-0F12244A54FB}"/>
              </a:ext>
            </a:extLst>
          </p:cNvPr>
          <p:cNvSpPr txBox="1"/>
          <p:nvPr/>
        </p:nvSpPr>
        <p:spPr>
          <a:xfrm>
            <a:off x="1476252" y="4495322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a</a:t>
            </a:r>
            <a:r>
              <a:rPr lang="en-US" sz="1050" baseline="30000" dirty="0"/>
              <a:t>1</a:t>
            </a:r>
            <a:endParaRPr lang="en-US" sz="1050" dirty="0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69B8F8B5-74DA-4540-BED1-CAF0A514BDD2}"/>
              </a:ext>
            </a:extLst>
          </p:cNvPr>
          <p:cNvSpPr txBox="1"/>
          <p:nvPr/>
        </p:nvSpPr>
        <p:spPr>
          <a:xfrm>
            <a:off x="3217544" y="4892279"/>
            <a:ext cx="52593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z</a:t>
            </a:r>
            <a:r>
              <a:rPr lang="en-US" sz="1050" baseline="30000" dirty="0"/>
              <a:t>2</a:t>
            </a:r>
            <a:r>
              <a:rPr lang="en-US" sz="1050" dirty="0"/>
              <a:t>|a</a:t>
            </a:r>
            <a:r>
              <a:rPr lang="en-US" sz="1050" baseline="30000" dirty="0"/>
              <a:t>2</a:t>
            </a:r>
            <a:endParaRPr lang="en-US" sz="1050" dirty="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22A710C4-5E2F-4F19-A9C4-9B6CF14B78A5}"/>
              </a:ext>
            </a:extLst>
          </p:cNvPr>
          <p:cNvSpPr txBox="1"/>
          <p:nvPr/>
        </p:nvSpPr>
        <p:spPr>
          <a:xfrm>
            <a:off x="2401995" y="1381791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b</a:t>
            </a:r>
            <a:r>
              <a:rPr lang="en-US" sz="1050" baseline="30000" dirty="0"/>
              <a:t>1</a:t>
            </a:r>
            <a:endParaRPr lang="en-US" sz="1050" dirty="0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80DA2972-7969-46CA-B527-1557B154E991}"/>
              </a:ext>
            </a:extLst>
          </p:cNvPr>
          <p:cNvSpPr txBox="1"/>
          <p:nvPr/>
        </p:nvSpPr>
        <p:spPr>
          <a:xfrm>
            <a:off x="4006066" y="1390109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b</a:t>
            </a:r>
            <a:r>
              <a:rPr lang="en-US" sz="1050" baseline="30000" dirty="0"/>
              <a:t>2</a:t>
            </a:r>
            <a:endParaRPr lang="en-US" sz="1050" dirty="0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9B8D73EA-B855-4EAB-A3F8-E99F4573AB27}"/>
              </a:ext>
            </a:extLst>
          </p:cNvPr>
          <p:cNvSpPr txBox="1"/>
          <p:nvPr/>
        </p:nvSpPr>
        <p:spPr>
          <a:xfrm>
            <a:off x="2401995" y="4535306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W</a:t>
            </a:r>
            <a:r>
              <a:rPr lang="en-US" sz="1050" baseline="30000" dirty="0"/>
              <a:t>1</a:t>
            </a:r>
            <a:endParaRPr lang="en-US" sz="1050" dirty="0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F169A857-450E-4707-BEC2-5F8EC80BB79E}"/>
              </a:ext>
            </a:extLst>
          </p:cNvPr>
          <p:cNvSpPr txBox="1"/>
          <p:nvPr/>
        </p:nvSpPr>
        <p:spPr>
          <a:xfrm>
            <a:off x="4133727" y="4535306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W</a:t>
            </a:r>
            <a:r>
              <a:rPr lang="en-US" sz="1050" baseline="30000" dirty="0"/>
              <a:t>2</a:t>
            </a:r>
            <a:endParaRPr lang="en-US" sz="1050" dirty="0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1777A20F-52C8-45B7-9D11-8FE8F5E24C69}"/>
              </a:ext>
            </a:extLst>
          </p:cNvPr>
          <p:cNvSpPr txBox="1"/>
          <p:nvPr/>
        </p:nvSpPr>
        <p:spPr>
          <a:xfrm>
            <a:off x="4845328" y="4535306"/>
            <a:ext cx="52593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z</a:t>
            </a:r>
            <a:r>
              <a:rPr lang="en-US" sz="1050" baseline="30000" dirty="0"/>
              <a:t>3</a:t>
            </a:r>
            <a:r>
              <a:rPr lang="en-US" sz="1050" dirty="0"/>
              <a:t>|a</a:t>
            </a:r>
            <a:r>
              <a:rPr lang="en-US" sz="1050" baseline="30000" dirty="0"/>
              <a:t>3</a:t>
            </a:r>
            <a:endParaRPr lang="en-US" sz="105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8FD06A0-26C8-471C-AC33-C2437FE8A519}"/>
              </a:ext>
            </a:extLst>
          </p:cNvPr>
          <p:cNvSpPr txBox="1"/>
          <p:nvPr/>
        </p:nvSpPr>
        <p:spPr>
          <a:xfrm>
            <a:off x="5636011" y="3190213"/>
            <a:ext cx="74573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C(Y</a:t>
            </a:r>
            <a:r>
              <a:rPr lang="en-US" sz="1050" baseline="-25000" dirty="0"/>
              <a:t>1</a:t>
            </a:r>
            <a:r>
              <a:rPr lang="en-US" sz="1050" dirty="0"/>
              <a:t>,Y</a:t>
            </a:r>
            <a:r>
              <a:rPr lang="en-US" sz="1050" baseline="-25000" dirty="0"/>
              <a:t>2</a:t>
            </a:r>
            <a:r>
              <a:rPr lang="en-US" sz="1050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43D13C8-5193-440C-AA35-C9051C9B9F7C}"/>
                  </a:ext>
                </a:extLst>
              </p:cNvPr>
              <p:cNvSpPr txBox="1"/>
              <p:nvPr/>
            </p:nvSpPr>
            <p:spPr>
              <a:xfrm>
                <a:off x="5452134" y="115929"/>
                <a:ext cx="3691867" cy="5413149"/>
              </a:xfrm>
              <a:prstGeom prst="rect">
                <a:avLst/>
              </a:prstGeom>
              <a:solidFill>
                <a:srgbClr val="FFFFFF">
                  <a:alpha val="89804"/>
                </a:srgbClr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𝑖𝑗</m:t>
                              </m:r>
                            </m:sub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</m:den>
                      </m:f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</m:num>
                        <m:den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𝑖𝑗</m:t>
                              </m:r>
                            </m:sub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 sz="1800" dirty="0"/>
                            <m:t>δ</m:t>
                          </m:r>
                        </m:e>
                        <m:sub>
                          <m:r>
                            <a:rPr lang="en-US" sz="1800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sSubSup>
                        <m:sSub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1800" dirty="0"/>
              </a:p>
              <a:p>
                <a:pPr algn="ctr"/>
                <a:r>
                  <a:rPr lang="en-US" sz="1800" dirty="0"/>
                  <a:t>For </a:t>
                </a:r>
                <a:r>
                  <a:rPr lang="en-US" sz="1800" dirty="0" err="1"/>
                  <a:t>i</a:t>
                </a:r>
                <a:r>
                  <a:rPr lang="en-US" sz="1800" dirty="0"/>
                  <a:t> = 1, 2; j = 1, 2, 3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8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  <m:sup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  <m:sup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sub>
                                  <m:sup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  <m:sup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  <m:sup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sub>
                                  <m:sup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800" dirty="0"/>
              </a:p>
              <a:p>
                <a:pPr algn="ctr"/>
                <a:endParaRPr lang="en-US" sz="1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18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𝐶</m:t>
                                    </m:r>
                                  </m:num>
                                  <m:den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sSubSup>
                                      <m:sSubSupPr>
                                        <m:ctrlPr>
                                          <a:rPr lang="en-US" sz="1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sz="1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11</m:t>
                                        </m:r>
                                      </m:sub>
                                      <m:sup>
                                        <m:r>
                                          <a:rPr lang="en-US" sz="1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𝐶</m:t>
                                    </m:r>
                                  </m:num>
                                  <m:den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sSubSup>
                                      <m:sSubSupPr>
                                        <m:ctrlPr>
                                          <a:rPr lang="en-US" sz="1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sz="1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12</m:t>
                                        </m:r>
                                      </m:sub>
                                      <m:sup>
                                        <m:r>
                                          <a:rPr lang="en-US" sz="1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𝐶</m:t>
                                    </m:r>
                                  </m:num>
                                  <m:den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sSubSup>
                                      <m:sSubSupPr>
                                        <m:ctrlPr>
                                          <a:rPr lang="en-US" sz="1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sz="1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13</m:t>
                                        </m:r>
                                      </m:sub>
                                      <m:sup>
                                        <m:r>
                                          <a:rPr lang="en-US" sz="1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𝐶</m:t>
                                    </m:r>
                                  </m:num>
                                  <m:den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sSubSup>
                                      <m:sSubSupPr>
                                        <m:ctrlPr>
                                          <a:rPr lang="en-US" sz="1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sz="1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21</m:t>
                                        </m:r>
                                      </m:sub>
                                      <m:sup>
                                        <m:r>
                                          <a:rPr lang="en-US" sz="1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𝐶</m:t>
                                    </m:r>
                                  </m:num>
                                  <m:den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sSubSup>
                                      <m:sSubSupPr>
                                        <m:ctrlPr>
                                          <a:rPr lang="en-US" sz="1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sz="1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22</m:t>
                                        </m:r>
                                      </m:sub>
                                      <m:sup>
                                        <m:r>
                                          <a:rPr lang="en-US" sz="1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𝐶</m:t>
                                    </m:r>
                                  </m:num>
                                  <m:den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sSubSup>
                                      <m:sSubSupPr>
                                        <m:ctrlPr>
                                          <a:rPr lang="en-US" sz="1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sz="1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23</m:t>
                                        </m:r>
                                      </m:sub>
                                      <m:sup>
                                        <m:r>
                                          <a:rPr lang="en-US" sz="1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800" dirty="0"/>
              </a:p>
              <a:p>
                <a:endParaRPr lang="en-US" sz="1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18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l-GR" sz="1800" dirty="0"/>
                                      <m:t>δ</m:t>
                                    </m:r>
                                  </m:e>
                                  <m:sub>
                                    <m:r>
                                      <a:rPr lang="en-US" sz="1800" i="1" dirty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bSup>
                                <m:sSubSup>
                                  <m:sSubSup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l-GR" sz="1800" dirty="0"/>
                                      <m:t>δ</m:t>
                                    </m:r>
                                  </m:e>
                                  <m:sub>
                                    <m:r>
                                      <a:rPr lang="en-US" sz="1800" i="1" dirty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1800" i="1" dirty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bSup>
                                <m:sSubSup>
                                  <m:sSubSup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l-GR" sz="1800" dirty="0"/>
                                      <m:t>δ</m:t>
                                    </m:r>
                                  </m:e>
                                  <m:sub>
                                    <m:r>
                                      <a:rPr lang="en-US" sz="1800" i="1" dirty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bSup>
                                <m:sSubSup>
                                  <m:sSubSup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l-GR" sz="1800" dirty="0"/>
                                      <m:t>δ</m:t>
                                    </m:r>
                                  </m:e>
                                  <m:sub>
                                    <m:r>
                                      <a:rPr lang="en-US" sz="1800" i="1" dirty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bSup>
                                <m:sSubSup>
                                  <m:sSubSup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l-GR" sz="1800" dirty="0"/>
                                      <m:t>δ</m:t>
                                    </m:r>
                                  </m:e>
                                  <m:sub>
                                    <m:r>
                                      <a:rPr lang="en-US" sz="1800" i="1" dirty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bSup>
                                <m:sSubSup>
                                  <m:sSubSup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l-GR" sz="1800" dirty="0"/>
                                      <m:t>δ</m:t>
                                    </m:r>
                                  </m:e>
                                  <m:sub>
                                    <m:r>
                                      <a:rPr lang="en-US" sz="1800" i="1" dirty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bSup>
                                <m:sSubSup>
                                  <m:sSubSup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800" dirty="0"/>
              </a:p>
              <a:p>
                <a:endParaRPr lang="en-US" sz="1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18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l-GR" sz="1800" dirty="0"/>
                            <m:t>δ</m:t>
                          </m:r>
                        </m:e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sSup>
                        <m:s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1800" dirty="0"/>
              </a:p>
              <a:p>
                <a:endParaRPr lang="en-US" sz="1800" dirty="0"/>
              </a:p>
              <a:p>
                <a:pPr algn="ctr"/>
                <a:endParaRPr lang="en-US" sz="18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43D13C8-5193-440C-AA35-C9051C9B9F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2134" y="115929"/>
                <a:ext cx="3691867" cy="541314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42554640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AA004-D3F8-44F7-920F-57F394E9F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Propagation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C4ADE74-5970-4723-8835-FC8E3904DD5E}"/>
              </a:ext>
            </a:extLst>
          </p:cNvPr>
          <p:cNvSpPr/>
          <p:nvPr/>
        </p:nvSpPr>
        <p:spPr>
          <a:xfrm>
            <a:off x="4653951" y="3686585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Y</a:t>
            </a:r>
            <a:r>
              <a:rPr lang="en-US" sz="1050" baseline="-25000" dirty="0"/>
              <a:t>2</a:t>
            </a:r>
            <a:endParaRPr lang="en-US" sz="1050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8AEFAE9-97C0-4FFC-B5D4-0F2E682904E5}"/>
              </a:ext>
            </a:extLst>
          </p:cNvPr>
          <p:cNvCxnSpPr>
            <a:cxnSpLocks/>
            <a:stCxn id="41" idx="6"/>
            <a:endCxn id="47" idx="2"/>
          </p:cNvCxnSpPr>
          <p:nvPr/>
        </p:nvCxnSpPr>
        <p:spPr>
          <a:xfrm>
            <a:off x="2002190" y="2564544"/>
            <a:ext cx="1079232" cy="7641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5B73DB2-78A8-4027-B59D-A7EBFC600F31}"/>
              </a:ext>
            </a:extLst>
          </p:cNvPr>
          <p:cNvCxnSpPr>
            <a:cxnSpLocks/>
            <a:stCxn id="42" idx="6"/>
            <a:endCxn id="47" idx="2"/>
          </p:cNvCxnSpPr>
          <p:nvPr/>
        </p:nvCxnSpPr>
        <p:spPr>
          <a:xfrm>
            <a:off x="2002191" y="1327653"/>
            <a:ext cx="1079231" cy="20010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0F5128C-3469-4C74-A8B6-7877D0293773}"/>
              </a:ext>
            </a:extLst>
          </p:cNvPr>
          <p:cNvCxnSpPr>
            <a:cxnSpLocks/>
            <a:stCxn id="43" idx="6"/>
            <a:endCxn id="47" idx="2"/>
          </p:cNvCxnSpPr>
          <p:nvPr/>
        </p:nvCxnSpPr>
        <p:spPr>
          <a:xfrm flipV="1">
            <a:off x="2002190" y="3328713"/>
            <a:ext cx="1079232" cy="7675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CD10056F-7C91-462C-9256-9F53BFD366B8}"/>
              </a:ext>
            </a:extLst>
          </p:cNvPr>
          <p:cNvSpPr/>
          <p:nvPr/>
        </p:nvSpPr>
        <p:spPr>
          <a:xfrm>
            <a:off x="4653950" y="2172658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Y</a:t>
            </a:r>
            <a:r>
              <a:rPr lang="en-US" sz="1050" baseline="-25000" dirty="0"/>
              <a:t>1</a:t>
            </a:r>
            <a:endParaRPr lang="en-US" sz="1050" dirty="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30D6A1FE-879A-45BE-BF79-82471B6B2768}"/>
              </a:ext>
            </a:extLst>
          </p:cNvPr>
          <p:cNvSpPr/>
          <p:nvPr/>
        </p:nvSpPr>
        <p:spPr>
          <a:xfrm>
            <a:off x="1476252" y="2301575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X</a:t>
            </a:r>
            <a:r>
              <a:rPr lang="en-US" sz="1050" baseline="-25000" dirty="0"/>
              <a:t>1</a:t>
            </a:r>
            <a:endParaRPr lang="en-US" sz="1050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108AC73E-31B4-4C27-97CE-F7A87E4ACB69}"/>
              </a:ext>
            </a:extLst>
          </p:cNvPr>
          <p:cNvSpPr/>
          <p:nvPr/>
        </p:nvSpPr>
        <p:spPr>
          <a:xfrm>
            <a:off x="1476253" y="1064684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1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A0D91FF7-B43E-4808-BF1A-EF5BC4533DC1}"/>
              </a:ext>
            </a:extLst>
          </p:cNvPr>
          <p:cNvSpPr/>
          <p:nvPr/>
        </p:nvSpPr>
        <p:spPr>
          <a:xfrm>
            <a:off x="1476252" y="3833262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X</a:t>
            </a:r>
            <a:r>
              <a:rPr lang="en-US" sz="1050" baseline="-25000" dirty="0"/>
              <a:t>2</a:t>
            </a:r>
            <a:endParaRPr lang="en-US" sz="1050" dirty="0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A61B509B-8DD2-4A53-8AB5-E5A181F5A335}"/>
              </a:ext>
            </a:extLst>
          </p:cNvPr>
          <p:cNvCxnSpPr>
            <a:cxnSpLocks/>
            <a:stCxn id="41" idx="6"/>
            <a:endCxn id="48" idx="2"/>
          </p:cNvCxnSpPr>
          <p:nvPr/>
        </p:nvCxnSpPr>
        <p:spPr>
          <a:xfrm flipV="1">
            <a:off x="2002190" y="2177727"/>
            <a:ext cx="1079232" cy="3868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06C533A0-16DB-4D79-82C7-819B14E610CF}"/>
              </a:ext>
            </a:extLst>
          </p:cNvPr>
          <p:cNvCxnSpPr>
            <a:cxnSpLocks/>
            <a:stCxn id="42" idx="6"/>
            <a:endCxn id="48" idx="2"/>
          </p:cNvCxnSpPr>
          <p:nvPr/>
        </p:nvCxnSpPr>
        <p:spPr>
          <a:xfrm>
            <a:off x="2002191" y="1327653"/>
            <a:ext cx="1079231" cy="8500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40340182-E19C-4D56-B629-FB3A9FF332C0}"/>
              </a:ext>
            </a:extLst>
          </p:cNvPr>
          <p:cNvCxnSpPr>
            <a:cxnSpLocks/>
            <a:stCxn id="43" idx="6"/>
            <a:endCxn id="48" idx="2"/>
          </p:cNvCxnSpPr>
          <p:nvPr/>
        </p:nvCxnSpPr>
        <p:spPr>
          <a:xfrm flipV="1">
            <a:off x="2002190" y="2177727"/>
            <a:ext cx="1079232" cy="19185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413A0B39-8676-4C5B-B618-7857F973EB56}"/>
              </a:ext>
            </a:extLst>
          </p:cNvPr>
          <p:cNvSpPr/>
          <p:nvPr/>
        </p:nvSpPr>
        <p:spPr>
          <a:xfrm>
            <a:off x="3081422" y="2929621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979FFF36-7B00-455F-95E6-4AD5DF2EC17F}"/>
              </a:ext>
            </a:extLst>
          </p:cNvPr>
          <p:cNvSpPr/>
          <p:nvPr/>
        </p:nvSpPr>
        <p:spPr>
          <a:xfrm>
            <a:off x="3081422" y="1778635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F775B39C-E4FC-4385-A49E-156D1302708F}"/>
              </a:ext>
            </a:extLst>
          </p:cNvPr>
          <p:cNvSpPr/>
          <p:nvPr/>
        </p:nvSpPr>
        <p:spPr>
          <a:xfrm>
            <a:off x="3081422" y="4082189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0345F78D-46CC-4D0A-84B0-6497ACA31503}"/>
              </a:ext>
            </a:extLst>
          </p:cNvPr>
          <p:cNvCxnSpPr>
            <a:cxnSpLocks/>
            <a:stCxn id="41" idx="6"/>
            <a:endCxn id="53" idx="2"/>
          </p:cNvCxnSpPr>
          <p:nvPr/>
        </p:nvCxnSpPr>
        <p:spPr>
          <a:xfrm>
            <a:off x="2002190" y="2564544"/>
            <a:ext cx="1079232" cy="19167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EA8847B5-8A11-44AF-B5D6-7AA1DE906EF7}"/>
              </a:ext>
            </a:extLst>
          </p:cNvPr>
          <p:cNvCxnSpPr>
            <a:cxnSpLocks/>
            <a:stCxn id="42" idx="6"/>
            <a:endCxn id="53" idx="2"/>
          </p:cNvCxnSpPr>
          <p:nvPr/>
        </p:nvCxnSpPr>
        <p:spPr>
          <a:xfrm>
            <a:off x="2002191" y="1327653"/>
            <a:ext cx="1079231" cy="31536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C0EFE02F-889C-45ED-847B-1B4925B68BC1}"/>
              </a:ext>
            </a:extLst>
          </p:cNvPr>
          <p:cNvCxnSpPr>
            <a:cxnSpLocks/>
            <a:stCxn id="43" idx="6"/>
            <a:endCxn id="53" idx="2"/>
          </p:cNvCxnSpPr>
          <p:nvPr/>
        </p:nvCxnSpPr>
        <p:spPr>
          <a:xfrm>
            <a:off x="2002190" y="4096231"/>
            <a:ext cx="1079232" cy="3850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Oval 80">
            <a:extLst>
              <a:ext uri="{FF2B5EF4-FFF2-40B4-BE49-F238E27FC236}">
                <a16:creationId xmlns:a16="http://schemas.microsoft.com/office/drawing/2014/main" id="{7E7FF854-FBC1-4F5D-863D-DDB7CFFBCE5D}"/>
              </a:ext>
            </a:extLst>
          </p:cNvPr>
          <p:cNvSpPr/>
          <p:nvPr/>
        </p:nvSpPr>
        <p:spPr>
          <a:xfrm>
            <a:off x="3217544" y="1064684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1</a:t>
            </a:r>
          </a:p>
        </p:txBody>
      </p: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60B6CC65-706E-4588-882B-E9FA36AB1180}"/>
              </a:ext>
            </a:extLst>
          </p:cNvPr>
          <p:cNvCxnSpPr>
            <a:cxnSpLocks/>
            <a:stCxn id="81" idx="6"/>
            <a:endCxn id="38" idx="2"/>
          </p:cNvCxnSpPr>
          <p:nvPr/>
        </p:nvCxnSpPr>
        <p:spPr>
          <a:xfrm>
            <a:off x="3743482" y="1327653"/>
            <a:ext cx="910468" cy="12440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AAC5206F-5F5F-4109-9C8A-F06B1972BEAA}"/>
              </a:ext>
            </a:extLst>
          </p:cNvPr>
          <p:cNvCxnSpPr>
            <a:cxnSpLocks/>
            <a:stCxn id="48" idx="6"/>
            <a:endCxn id="38" idx="2"/>
          </p:cNvCxnSpPr>
          <p:nvPr/>
        </p:nvCxnSpPr>
        <p:spPr>
          <a:xfrm>
            <a:off x="3879606" y="2177727"/>
            <a:ext cx="774344" cy="3940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67EB0049-2B9A-4BCD-9181-C5018759532A}"/>
              </a:ext>
            </a:extLst>
          </p:cNvPr>
          <p:cNvCxnSpPr>
            <a:cxnSpLocks/>
            <a:stCxn id="47" idx="6"/>
            <a:endCxn id="4" idx="2"/>
          </p:cNvCxnSpPr>
          <p:nvPr/>
        </p:nvCxnSpPr>
        <p:spPr>
          <a:xfrm>
            <a:off x="3879605" y="3328713"/>
            <a:ext cx="774345" cy="7569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5EDF572B-CE0B-4913-B8B6-3EAB40E98773}"/>
              </a:ext>
            </a:extLst>
          </p:cNvPr>
          <p:cNvCxnSpPr>
            <a:cxnSpLocks/>
            <a:stCxn id="53" idx="6"/>
            <a:endCxn id="4" idx="2"/>
          </p:cNvCxnSpPr>
          <p:nvPr/>
        </p:nvCxnSpPr>
        <p:spPr>
          <a:xfrm flipV="1">
            <a:off x="3879605" y="4085677"/>
            <a:ext cx="774345" cy="3956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FC2131E2-F2D2-46F6-804C-A9738350D2B8}"/>
              </a:ext>
            </a:extLst>
          </p:cNvPr>
          <p:cNvCxnSpPr>
            <a:cxnSpLocks/>
            <a:stCxn id="48" idx="6"/>
            <a:endCxn id="4" idx="2"/>
          </p:cNvCxnSpPr>
          <p:nvPr/>
        </p:nvCxnSpPr>
        <p:spPr>
          <a:xfrm>
            <a:off x="3879605" y="2177727"/>
            <a:ext cx="774345" cy="1907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98A74491-E1C7-4760-A94B-5C774BBBB093}"/>
              </a:ext>
            </a:extLst>
          </p:cNvPr>
          <p:cNvCxnSpPr>
            <a:cxnSpLocks/>
            <a:stCxn id="47" idx="6"/>
            <a:endCxn id="38" idx="2"/>
          </p:cNvCxnSpPr>
          <p:nvPr/>
        </p:nvCxnSpPr>
        <p:spPr>
          <a:xfrm flipV="1">
            <a:off x="3879606" y="2571750"/>
            <a:ext cx="774344" cy="7569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230D0FD4-0665-4521-8FEE-203EBD8CB420}"/>
              </a:ext>
            </a:extLst>
          </p:cNvPr>
          <p:cNvCxnSpPr>
            <a:cxnSpLocks/>
            <a:stCxn id="53" idx="6"/>
            <a:endCxn id="38" idx="2"/>
          </p:cNvCxnSpPr>
          <p:nvPr/>
        </p:nvCxnSpPr>
        <p:spPr>
          <a:xfrm flipV="1">
            <a:off x="3879606" y="2571750"/>
            <a:ext cx="774344" cy="19095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80526B46-FACF-4CD4-96CD-1E9C0EDF4CC1}"/>
              </a:ext>
            </a:extLst>
          </p:cNvPr>
          <p:cNvCxnSpPr>
            <a:cxnSpLocks/>
            <a:stCxn id="81" idx="6"/>
            <a:endCxn id="4" idx="2"/>
          </p:cNvCxnSpPr>
          <p:nvPr/>
        </p:nvCxnSpPr>
        <p:spPr>
          <a:xfrm>
            <a:off x="3743482" y="1327653"/>
            <a:ext cx="910469" cy="27580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id="{2804D430-24E1-4C90-8E57-0F12244A54FB}"/>
              </a:ext>
            </a:extLst>
          </p:cNvPr>
          <p:cNvSpPr txBox="1"/>
          <p:nvPr/>
        </p:nvSpPr>
        <p:spPr>
          <a:xfrm>
            <a:off x="1476252" y="4495322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a</a:t>
            </a:r>
            <a:r>
              <a:rPr lang="en-US" sz="1050" baseline="30000" dirty="0"/>
              <a:t>1</a:t>
            </a:r>
            <a:endParaRPr lang="en-US" sz="1050" dirty="0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69B8F8B5-74DA-4540-BED1-CAF0A514BDD2}"/>
              </a:ext>
            </a:extLst>
          </p:cNvPr>
          <p:cNvSpPr txBox="1"/>
          <p:nvPr/>
        </p:nvSpPr>
        <p:spPr>
          <a:xfrm>
            <a:off x="3217544" y="4892279"/>
            <a:ext cx="52593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z</a:t>
            </a:r>
            <a:r>
              <a:rPr lang="en-US" sz="1050" baseline="30000" dirty="0"/>
              <a:t>2</a:t>
            </a:r>
            <a:r>
              <a:rPr lang="en-US" sz="1050" dirty="0"/>
              <a:t>|a</a:t>
            </a:r>
            <a:r>
              <a:rPr lang="en-US" sz="1050" baseline="30000" dirty="0"/>
              <a:t>2</a:t>
            </a:r>
            <a:endParaRPr lang="en-US" sz="1050" dirty="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22A710C4-5E2F-4F19-A9C4-9B6CF14B78A5}"/>
              </a:ext>
            </a:extLst>
          </p:cNvPr>
          <p:cNvSpPr txBox="1"/>
          <p:nvPr/>
        </p:nvSpPr>
        <p:spPr>
          <a:xfrm>
            <a:off x="2401995" y="1381791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b</a:t>
            </a:r>
            <a:r>
              <a:rPr lang="en-US" sz="1050" baseline="30000" dirty="0"/>
              <a:t>1</a:t>
            </a:r>
            <a:endParaRPr lang="en-US" sz="1050" dirty="0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80DA2972-7969-46CA-B527-1557B154E991}"/>
              </a:ext>
            </a:extLst>
          </p:cNvPr>
          <p:cNvSpPr txBox="1"/>
          <p:nvPr/>
        </p:nvSpPr>
        <p:spPr>
          <a:xfrm>
            <a:off x="4006066" y="1390109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b</a:t>
            </a:r>
            <a:r>
              <a:rPr lang="en-US" sz="1050" baseline="30000" dirty="0"/>
              <a:t>2</a:t>
            </a:r>
            <a:endParaRPr lang="en-US" sz="1050" dirty="0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9B8D73EA-B855-4EAB-A3F8-E99F4573AB27}"/>
              </a:ext>
            </a:extLst>
          </p:cNvPr>
          <p:cNvSpPr txBox="1"/>
          <p:nvPr/>
        </p:nvSpPr>
        <p:spPr>
          <a:xfrm>
            <a:off x="2401995" y="4535306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W</a:t>
            </a:r>
            <a:r>
              <a:rPr lang="en-US" sz="1050" baseline="30000" dirty="0"/>
              <a:t>1</a:t>
            </a:r>
            <a:endParaRPr lang="en-US" sz="1050" dirty="0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F169A857-450E-4707-BEC2-5F8EC80BB79E}"/>
              </a:ext>
            </a:extLst>
          </p:cNvPr>
          <p:cNvSpPr txBox="1"/>
          <p:nvPr/>
        </p:nvSpPr>
        <p:spPr>
          <a:xfrm>
            <a:off x="4133727" y="4535306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W</a:t>
            </a:r>
            <a:r>
              <a:rPr lang="en-US" sz="1050" baseline="30000" dirty="0"/>
              <a:t>2</a:t>
            </a:r>
            <a:endParaRPr lang="en-US" sz="1050" dirty="0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1777A20F-52C8-45B7-9D11-8FE8F5E24C69}"/>
              </a:ext>
            </a:extLst>
          </p:cNvPr>
          <p:cNvSpPr txBox="1"/>
          <p:nvPr/>
        </p:nvSpPr>
        <p:spPr>
          <a:xfrm>
            <a:off x="4845328" y="4535306"/>
            <a:ext cx="52593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z</a:t>
            </a:r>
            <a:r>
              <a:rPr lang="en-US" sz="1050" baseline="30000" dirty="0"/>
              <a:t>3</a:t>
            </a:r>
            <a:r>
              <a:rPr lang="en-US" sz="1050" dirty="0"/>
              <a:t>|a</a:t>
            </a:r>
            <a:r>
              <a:rPr lang="en-US" sz="1050" baseline="30000" dirty="0"/>
              <a:t>3</a:t>
            </a:r>
            <a:endParaRPr lang="en-US" sz="105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8FD06A0-26C8-471C-AC33-C2437FE8A519}"/>
              </a:ext>
            </a:extLst>
          </p:cNvPr>
          <p:cNvSpPr txBox="1"/>
          <p:nvPr/>
        </p:nvSpPr>
        <p:spPr>
          <a:xfrm>
            <a:off x="5636011" y="3190213"/>
            <a:ext cx="74573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C(Y</a:t>
            </a:r>
            <a:r>
              <a:rPr lang="en-US" sz="1050" baseline="-25000" dirty="0"/>
              <a:t>1</a:t>
            </a:r>
            <a:r>
              <a:rPr lang="en-US" sz="1050" dirty="0"/>
              <a:t>,Y</a:t>
            </a:r>
            <a:r>
              <a:rPr lang="en-US" sz="1050" baseline="-25000" dirty="0"/>
              <a:t>2</a:t>
            </a:r>
            <a:r>
              <a:rPr lang="en-US" sz="1050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43D13C8-5193-440C-AA35-C9051C9B9F7C}"/>
                  </a:ext>
                </a:extLst>
              </p:cNvPr>
              <p:cNvSpPr txBox="1"/>
              <p:nvPr/>
            </p:nvSpPr>
            <p:spPr>
              <a:xfrm>
                <a:off x="5452134" y="115928"/>
                <a:ext cx="3691867" cy="2281074"/>
              </a:xfrm>
              <a:prstGeom prst="rect">
                <a:avLst/>
              </a:prstGeom>
              <a:solidFill>
                <a:srgbClr val="FFFFFF">
                  <a:alpha val="89804"/>
                </a:srgbClr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18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l-GR" sz="1800" dirty="0"/>
                            <m:t>δ</m:t>
                          </m:r>
                        </m:e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sSup>
                        <m:s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1800" dirty="0"/>
              </a:p>
              <a:p>
                <a:endParaRPr lang="en-US" sz="1800" dirty="0"/>
              </a:p>
              <a:p>
                <a:pPr algn="ctr"/>
                <a:r>
                  <a:rPr lang="en-US" sz="1800" dirty="0"/>
                  <a:t>The derivatives of C for each weight are found in our matrix!</a:t>
                </a:r>
              </a:p>
              <a:p>
                <a:pPr algn="ctr"/>
                <a:endParaRPr lang="en-US" sz="1800" dirty="0"/>
              </a:p>
              <a:p>
                <a:pPr algn="ctr"/>
                <a:r>
                  <a:rPr lang="en-US" sz="1800" dirty="0"/>
                  <a:t>But we also have derivatives of C for each bias term…</a:t>
                </a: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43D13C8-5193-440C-AA35-C9051C9B9F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2134" y="115928"/>
                <a:ext cx="3691867" cy="2281074"/>
              </a:xfrm>
              <a:prstGeom prst="rect">
                <a:avLst/>
              </a:prstGeom>
              <a:blipFill>
                <a:blip r:embed="rId2"/>
                <a:stretch>
                  <a:fillRect r="-1485" b="-34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1118202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1D95E6-6C22-453F-8FCC-4BB030468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Computing delta in practice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1E2CA70-A433-4B8A-A739-B4257DAD4AD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369219"/>
                <a:ext cx="7886700" cy="3774281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 dirty="0"/>
                            <m:t>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 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1E2CA70-A433-4B8A-A739-B4257DAD4A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369219"/>
                <a:ext cx="7886700" cy="3774281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41846A8D-37E8-4414-B7DD-A3F4089CB587}"/>
                  </a:ext>
                </a:extLst>
              </p14:cNvPr>
              <p14:cNvContentPartPr/>
              <p14:nvPr/>
            </p14:nvContentPartPr>
            <p14:xfrm>
              <a:off x="3527640" y="1883520"/>
              <a:ext cx="2739240" cy="12459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41846A8D-37E8-4414-B7DD-A3F4089CB58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18280" y="1874160"/>
                <a:ext cx="2757960" cy="1264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767768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70A23-6061-469E-83BA-1D42720FB1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Perceptrons = Classifiers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8FC597-A02C-4A25-BB75-1DBCC68E5A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8B8F7C5-6263-4711-933B-EFDB4DC23E04}"/>
              </a:ext>
            </a:extLst>
          </p:cNvPr>
          <p:cNvSpPr/>
          <p:nvPr/>
        </p:nvSpPr>
        <p:spPr>
          <a:xfrm>
            <a:off x="5657850" y="2571750"/>
            <a:ext cx="1076327" cy="1076327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Y</a:t>
            </a:r>
            <a:r>
              <a:rPr lang="en-US" sz="1050" baseline="-25000" dirty="0"/>
              <a:t>1</a:t>
            </a:r>
            <a:endParaRPr lang="en-US" sz="105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7E689A-02A4-40D8-A6CA-B0BD95D4AE84}"/>
              </a:ext>
            </a:extLst>
          </p:cNvPr>
          <p:cNvSpPr txBox="1"/>
          <p:nvPr/>
        </p:nvSpPr>
        <p:spPr>
          <a:xfrm>
            <a:off x="7534275" y="2971414"/>
            <a:ext cx="57419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1 or -1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1937839-10E3-4976-8CF1-7DFD5FD7E804}"/>
              </a:ext>
            </a:extLst>
          </p:cNvPr>
          <p:cNvCxnSpPr>
            <a:stCxn id="6" idx="6"/>
          </p:cNvCxnSpPr>
          <p:nvPr/>
        </p:nvCxnSpPr>
        <p:spPr>
          <a:xfrm>
            <a:off x="6734176" y="3109914"/>
            <a:ext cx="800099" cy="47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25327644-1C73-4B7D-A5F0-B30A080E70E1}"/>
              </a:ext>
            </a:extLst>
          </p:cNvPr>
          <p:cNvSpPr/>
          <p:nvPr/>
        </p:nvSpPr>
        <p:spPr>
          <a:xfrm>
            <a:off x="2971801" y="2852738"/>
            <a:ext cx="514350" cy="5143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X</a:t>
            </a:r>
            <a:r>
              <a:rPr lang="en-US" sz="1050" baseline="-25000" dirty="0"/>
              <a:t>1</a:t>
            </a:r>
            <a:endParaRPr lang="en-US" sz="1050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2054412-1663-4B43-8B59-058B8C739529}"/>
              </a:ext>
            </a:extLst>
          </p:cNvPr>
          <p:cNvSpPr/>
          <p:nvPr/>
        </p:nvSpPr>
        <p:spPr>
          <a:xfrm>
            <a:off x="2971801" y="1605365"/>
            <a:ext cx="514350" cy="5143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X</a:t>
            </a:r>
            <a:r>
              <a:rPr lang="en-US" sz="1050" baseline="-25000" dirty="0"/>
              <a:t>0</a:t>
            </a:r>
            <a:endParaRPr lang="en-US" sz="1050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9315EC6-69A0-4147-8BB3-C509B5EFCAB0}"/>
              </a:ext>
            </a:extLst>
          </p:cNvPr>
          <p:cNvSpPr/>
          <p:nvPr/>
        </p:nvSpPr>
        <p:spPr>
          <a:xfrm>
            <a:off x="2971801" y="4100112"/>
            <a:ext cx="514350" cy="5143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X</a:t>
            </a:r>
            <a:r>
              <a:rPr lang="en-US" sz="1050" baseline="-25000" dirty="0"/>
              <a:t>2</a:t>
            </a:r>
            <a:endParaRPr lang="en-US" sz="1050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51208C26-E54A-4C5F-9A96-1424D9AAE905}"/>
              </a:ext>
            </a:extLst>
          </p:cNvPr>
          <p:cNvCxnSpPr>
            <a:stCxn id="7" idx="6"/>
            <a:endCxn id="6" idx="2"/>
          </p:cNvCxnSpPr>
          <p:nvPr/>
        </p:nvCxnSpPr>
        <p:spPr>
          <a:xfrm>
            <a:off x="3486151" y="3109913"/>
            <a:ext cx="217169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216FFFA-E0AA-4872-8CB5-E4C4A6665990}"/>
              </a:ext>
            </a:extLst>
          </p:cNvPr>
          <p:cNvCxnSpPr>
            <a:stCxn id="9" idx="6"/>
            <a:endCxn id="6" idx="2"/>
          </p:cNvCxnSpPr>
          <p:nvPr/>
        </p:nvCxnSpPr>
        <p:spPr>
          <a:xfrm>
            <a:off x="3486151" y="1862540"/>
            <a:ext cx="2171699" cy="12473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12700C5-E891-4F68-AD31-1AA95C5758A8}"/>
              </a:ext>
            </a:extLst>
          </p:cNvPr>
          <p:cNvCxnSpPr>
            <a:stCxn id="10" idx="6"/>
            <a:endCxn id="6" idx="2"/>
          </p:cNvCxnSpPr>
          <p:nvPr/>
        </p:nvCxnSpPr>
        <p:spPr>
          <a:xfrm flipV="1">
            <a:off x="3486151" y="3109914"/>
            <a:ext cx="2171699" cy="12473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1B5DB97-E71A-492E-A2A5-B1E8255346EE}"/>
              </a:ext>
            </a:extLst>
          </p:cNvPr>
          <p:cNvSpPr txBox="1"/>
          <p:nvPr/>
        </p:nvSpPr>
        <p:spPr>
          <a:xfrm>
            <a:off x="4273121" y="2119715"/>
            <a:ext cx="36099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W</a:t>
            </a:r>
            <a:r>
              <a:rPr lang="en-US" sz="1050" baseline="-25000" dirty="0"/>
              <a:t>0</a:t>
            </a:r>
            <a:endParaRPr lang="en-US" sz="105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2AAE79B-6E34-4FAD-9553-B84A5C6F6FEE}"/>
              </a:ext>
            </a:extLst>
          </p:cNvPr>
          <p:cNvSpPr txBox="1"/>
          <p:nvPr/>
        </p:nvSpPr>
        <p:spPr>
          <a:xfrm>
            <a:off x="4273121" y="2832914"/>
            <a:ext cx="36099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W</a:t>
            </a:r>
            <a:r>
              <a:rPr lang="en-US" sz="1050" baseline="-25000" dirty="0"/>
              <a:t>1</a:t>
            </a:r>
            <a:endParaRPr lang="en-US" sz="105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BF3BD96-7E6C-4F9F-A7D9-0EE056CC6EEB}"/>
              </a:ext>
            </a:extLst>
          </p:cNvPr>
          <p:cNvSpPr txBox="1"/>
          <p:nvPr/>
        </p:nvSpPr>
        <p:spPr>
          <a:xfrm>
            <a:off x="4273121" y="3505588"/>
            <a:ext cx="36099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W</a:t>
            </a:r>
            <a:r>
              <a:rPr lang="en-US" sz="1050" baseline="-25000" dirty="0"/>
              <a:t>2</a:t>
            </a:r>
            <a:endParaRPr lang="en-US" sz="105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B5BEE537-BB24-45FC-9645-0EAA3B57E265}"/>
                  </a:ext>
                </a:extLst>
              </p14:cNvPr>
              <p14:cNvContentPartPr/>
              <p14:nvPr/>
            </p14:nvContentPartPr>
            <p14:xfrm>
              <a:off x="1897200" y="1719360"/>
              <a:ext cx="3026520" cy="28656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B5BEE537-BB24-45FC-9645-0EAA3B57E26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87840" y="1710000"/>
                <a:ext cx="3045240" cy="2884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22502095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1D95E6-6C22-453F-8FCC-4BB030468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Computing delta in practice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1E2CA70-A433-4B8A-A739-B4257DAD4AD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369219"/>
                <a:ext cx="7886700" cy="3774281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 dirty="0"/>
                            <m:t>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 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1E2CA70-A433-4B8A-A739-B4257DAD4A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369219"/>
                <a:ext cx="7886700" cy="3774281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76607846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1D95E6-6C22-453F-8FCC-4BB030468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Computing delta in practice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1E2CA70-A433-4B8A-A739-B4257DAD4AD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369219"/>
                <a:ext cx="7886700" cy="3774281"/>
              </a:xfrm>
            </p:spPr>
            <p:txBody>
              <a:bodyPr>
                <a:normAutofit fontScale="85000" lnSpcReduction="1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 dirty="0"/>
                            <m:t>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 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 dirty="0"/>
                            <m:t>δ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∗1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1E2CA70-A433-4B8A-A739-B4257DAD4A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369219"/>
                <a:ext cx="7886700" cy="3774281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3533478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1D95E6-6C22-453F-8FCC-4BB030468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Computing delta in practice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1E2CA70-A433-4B8A-A739-B4257DAD4AD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369219"/>
                <a:ext cx="7886700" cy="377428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 dirty="0"/>
                            <m:t>δ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∗1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 dirty="0"/>
                            <m:t>δ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l-GR" dirty="0"/>
                            <m:t>δ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1E2CA70-A433-4B8A-A739-B4257DAD4A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369219"/>
                <a:ext cx="7886700" cy="3774281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1196029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71270-5FA4-4FAE-B928-65E73CC84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Propagation So Far…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BBB5584-471E-4601-842A-BDD346D1300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For a training example </a:t>
                </a:r>
                <a:r>
                  <a:rPr lang="en-US" i="1" dirty="0" err="1"/>
                  <a:t>x</a:t>
                </a:r>
                <a:r>
                  <a:rPr lang="en-US" i="1" baseline="-25000" dirty="0" err="1"/>
                  <a:t>k</a:t>
                </a:r>
                <a:endParaRPr lang="en-US" i="1" baseline="-25000" dirty="0"/>
              </a:p>
              <a:p>
                <a:pPr marL="0" indent="0">
                  <a:buNone/>
                </a:pPr>
                <a:r>
                  <a:rPr lang="en-US" i="1" baseline="-25000" dirty="0"/>
                  <a:t>	</a:t>
                </a:r>
                <a:r>
                  <a:rPr lang="en-US" dirty="0"/>
                  <a:t>propagate forward to get activity vector </a:t>
                </a:r>
                <a:r>
                  <a:rPr lang="en-US" i="1" dirty="0" err="1"/>
                  <a:t>z</a:t>
                </a:r>
                <a:r>
                  <a:rPr lang="en-US" i="1" baseline="-25000" dirty="0" err="1"/>
                  <a:t>l</a:t>
                </a:r>
                <a:r>
                  <a:rPr lang="en-US" dirty="0"/>
                  <a:t> and activation vector </a:t>
                </a:r>
                <a:r>
                  <a:rPr lang="en-US" i="1" dirty="0"/>
                  <a:t>a</a:t>
                </a:r>
                <a:r>
                  <a:rPr lang="en-US" i="1" baseline="-25000" dirty="0"/>
                  <a:t>l</a:t>
                </a:r>
                <a:r>
                  <a:rPr lang="en-US" dirty="0"/>
                  <a:t> for each 		layer</a:t>
                </a:r>
              </a:p>
              <a:p>
                <a:pPr marL="0" indent="0">
                  <a:buNone/>
                </a:pPr>
                <a:endParaRPr lang="en-US" i="1" dirty="0"/>
              </a:p>
              <a:p>
                <a:pPr marL="0" indent="0">
                  <a:buNone/>
                </a:pPr>
                <a:r>
                  <a:rPr lang="en-US" dirty="0"/>
                  <a:t>To get the derivatives our final layer, we calculate</a:t>
                </a:r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l-GR" dirty="0"/>
                          <m:t>δ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/>
                          <m:t>▽</m:t>
                        </m:r>
                      </m:e>
                      <m:sub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sub>
                    </m:sSub>
                    <m:r>
                      <m:rPr>
                        <m:nor/>
                      </m:rPr>
                      <a:rPr lang="en-US"/>
                      <m:t>C</m:t>
                    </m:r>
                    <m:r>
                      <m:rPr>
                        <m:nor/>
                      </m:rPr>
                      <a:rPr lang="en-US"/>
                      <m:t> ⊙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′(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l-GR" dirty="0"/>
                          <m:t>δ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l-GR" dirty="0"/>
                          <m:t>δ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BBB5584-471E-4601-842A-BDD346D130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98074161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AA004-D3F8-44F7-920F-57F394E9F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Propagation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C4ADE74-5970-4723-8835-FC8E3904DD5E}"/>
              </a:ext>
            </a:extLst>
          </p:cNvPr>
          <p:cNvSpPr/>
          <p:nvPr/>
        </p:nvSpPr>
        <p:spPr>
          <a:xfrm>
            <a:off x="4653951" y="3686585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Y</a:t>
            </a:r>
            <a:r>
              <a:rPr lang="en-US" sz="1050" baseline="-25000" dirty="0"/>
              <a:t>2</a:t>
            </a:r>
            <a:endParaRPr lang="en-US" sz="1050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8AEFAE9-97C0-4FFC-B5D4-0F2E682904E5}"/>
              </a:ext>
            </a:extLst>
          </p:cNvPr>
          <p:cNvCxnSpPr>
            <a:cxnSpLocks/>
            <a:stCxn id="41" idx="6"/>
            <a:endCxn id="47" idx="2"/>
          </p:cNvCxnSpPr>
          <p:nvPr/>
        </p:nvCxnSpPr>
        <p:spPr>
          <a:xfrm>
            <a:off x="2002190" y="2564544"/>
            <a:ext cx="1079232" cy="7641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5B73DB2-78A8-4027-B59D-A7EBFC600F31}"/>
              </a:ext>
            </a:extLst>
          </p:cNvPr>
          <p:cNvCxnSpPr>
            <a:cxnSpLocks/>
            <a:stCxn id="42" idx="6"/>
            <a:endCxn id="47" idx="2"/>
          </p:cNvCxnSpPr>
          <p:nvPr/>
        </p:nvCxnSpPr>
        <p:spPr>
          <a:xfrm>
            <a:off x="2002191" y="1327653"/>
            <a:ext cx="1079231" cy="20010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0F5128C-3469-4C74-A8B6-7877D0293773}"/>
              </a:ext>
            </a:extLst>
          </p:cNvPr>
          <p:cNvCxnSpPr>
            <a:cxnSpLocks/>
            <a:stCxn id="43" idx="6"/>
            <a:endCxn id="47" idx="2"/>
          </p:cNvCxnSpPr>
          <p:nvPr/>
        </p:nvCxnSpPr>
        <p:spPr>
          <a:xfrm flipV="1">
            <a:off x="2002190" y="3328713"/>
            <a:ext cx="1079232" cy="7675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CD10056F-7C91-462C-9256-9F53BFD366B8}"/>
              </a:ext>
            </a:extLst>
          </p:cNvPr>
          <p:cNvSpPr/>
          <p:nvPr/>
        </p:nvSpPr>
        <p:spPr>
          <a:xfrm>
            <a:off x="4653950" y="2172658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Y</a:t>
            </a:r>
            <a:r>
              <a:rPr lang="en-US" sz="1050" baseline="-25000" dirty="0"/>
              <a:t>1</a:t>
            </a:r>
            <a:endParaRPr lang="en-US" sz="1050" dirty="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30D6A1FE-879A-45BE-BF79-82471B6B2768}"/>
              </a:ext>
            </a:extLst>
          </p:cNvPr>
          <p:cNvSpPr/>
          <p:nvPr/>
        </p:nvSpPr>
        <p:spPr>
          <a:xfrm>
            <a:off x="1476252" y="2301575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X</a:t>
            </a:r>
            <a:r>
              <a:rPr lang="en-US" sz="1050" baseline="-25000" dirty="0"/>
              <a:t>1</a:t>
            </a:r>
            <a:endParaRPr lang="en-US" sz="1050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108AC73E-31B4-4C27-97CE-F7A87E4ACB69}"/>
              </a:ext>
            </a:extLst>
          </p:cNvPr>
          <p:cNvSpPr/>
          <p:nvPr/>
        </p:nvSpPr>
        <p:spPr>
          <a:xfrm>
            <a:off x="1476253" y="1064684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1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A0D91FF7-B43E-4808-BF1A-EF5BC4533DC1}"/>
              </a:ext>
            </a:extLst>
          </p:cNvPr>
          <p:cNvSpPr/>
          <p:nvPr/>
        </p:nvSpPr>
        <p:spPr>
          <a:xfrm>
            <a:off x="1476252" y="3833262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X</a:t>
            </a:r>
            <a:r>
              <a:rPr lang="en-US" sz="1050" baseline="-25000" dirty="0"/>
              <a:t>2</a:t>
            </a:r>
            <a:endParaRPr lang="en-US" sz="1050" dirty="0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A61B509B-8DD2-4A53-8AB5-E5A181F5A335}"/>
              </a:ext>
            </a:extLst>
          </p:cNvPr>
          <p:cNvCxnSpPr>
            <a:cxnSpLocks/>
            <a:stCxn id="41" idx="6"/>
            <a:endCxn id="48" idx="2"/>
          </p:cNvCxnSpPr>
          <p:nvPr/>
        </p:nvCxnSpPr>
        <p:spPr>
          <a:xfrm flipV="1">
            <a:off x="2002190" y="2177727"/>
            <a:ext cx="1079232" cy="3868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06C533A0-16DB-4D79-82C7-819B14E610CF}"/>
              </a:ext>
            </a:extLst>
          </p:cNvPr>
          <p:cNvCxnSpPr>
            <a:cxnSpLocks/>
            <a:stCxn id="42" idx="6"/>
            <a:endCxn id="48" idx="2"/>
          </p:cNvCxnSpPr>
          <p:nvPr/>
        </p:nvCxnSpPr>
        <p:spPr>
          <a:xfrm>
            <a:off x="2002191" y="1327653"/>
            <a:ext cx="1079231" cy="8500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40340182-E19C-4D56-B629-FB3A9FF332C0}"/>
              </a:ext>
            </a:extLst>
          </p:cNvPr>
          <p:cNvCxnSpPr>
            <a:cxnSpLocks/>
            <a:stCxn id="43" idx="6"/>
            <a:endCxn id="48" idx="2"/>
          </p:cNvCxnSpPr>
          <p:nvPr/>
        </p:nvCxnSpPr>
        <p:spPr>
          <a:xfrm flipV="1">
            <a:off x="2002190" y="2177727"/>
            <a:ext cx="1079232" cy="19185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413A0B39-8676-4C5B-B618-7857F973EB56}"/>
              </a:ext>
            </a:extLst>
          </p:cNvPr>
          <p:cNvSpPr/>
          <p:nvPr/>
        </p:nvSpPr>
        <p:spPr>
          <a:xfrm>
            <a:off x="3081422" y="2929621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979FFF36-7B00-455F-95E6-4AD5DF2EC17F}"/>
              </a:ext>
            </a:extLst>
          </p:cNvPr>
          <p:cNvSpPr/>
          <p:nvPr/>
        </p:nvSpPr>
        <p:spPr>
          <a:xfrm>
            <a:off x="3081422" y="1778635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F775B39C-E4FC-4385-A49E-156D1302708F}"/>
              </a:ext>
            </a:extLst>
          </p:cNvPr>
          <p:cNvSpPr/>
          <p:nvPr/>
        </p:nvSpPr>
        <p:spPr>
          <a:xfrm>
            <a:off x="3081422" y="4082189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0345F78D-46CC-4D0A-84B0-6497ACA31503}"/>
              </a:ext>
            </a:extLst>
          </p:cNvPr>
          <p:cNvCxnSpPr>
            <a:cxnSpLocks/>
            <a:stCxn id="41" idx="6"/>
            <a:endCxn id="53" idx="2"/>
          </p:cNvCxnSpPr>
          <p:nvPr/>
        </p:nvCxnSpPr>
        <p:spPr>
          <a:xfrm>
            <a:off x="2002190" y="2564544"/>
            <a:ext cx="1079232" cy="19167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EA8847B5-8A11-44AF-B5D6-7AA1DE906EF7}"/>
              </a:ext>
            </a:extLst>
          </p:cNvPr>
          <p:cNvCxnSpPr>
            <a:cxnSpLocks/>
            <a:stCxn id="42" idx="6"/>
            <a:endCxn id="53" idx="2"/>
          </p:cNvCxnSpPr>
          <p:nvPr/>
        </p:nvCxnSpPr>
        <p:spPr>
          <a:xfrm>
            <a:off x="2002191" y="1327653"/>
            <a:ext cx="1079231" cy="31536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C0EFE02F-889C-45ED-847B-1B4925B68BC1}"/>
              </a:ext>
            </a:extLst>
          </p:cNvPr>
          <p:cNvCxnSpPr>
            <a:cxnSpLocks/>
            <a:stCxn id="43" idx="6"/>
            <a:endCxn id="53" idx="2"/>
          </p:cNvCxnSpPr>
          <p:nvPr/>
        </p:nvCxnSpPr>
        <p:spPr>
          <a:xfrm>
            <a:off x="2002190" y="4096231"/>
            <a:ext cx="1079232" cy="3850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Oval 80">
            <a:extLst>
              <a:ext uri="{FF2B5EF4-FFF2-40B4-BE49-F238E27FC236}">
                <a16:creationId xmlns:a16="http://schemas.microsoft.com/office/drawing/2014/main" id="{7E7FF854-FBC1-4F5D-863D-DDB7CFFBCE5D}"/>
              </a:ext>
            </a:extLst>
          </p:cNvPr>
          <p:cNvSpPr/>
          <p:nvPr/>
        </p:nvSpPr>
        <p:spPr>
          <a:xfrm>
            <a:off x="3217544" y="1064684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1</a:t>
            </a:r>
          </a:p>
        </p:txBody>
      </p: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60B6CC65-706E-4588-882B-E9FA36AB1180}"/>
              </a:ext>
            </a:extLst>
          </p:cNvPr>
          <p:cNvCxnSpPr>
            <a:cxnSpLocks/>
            <a:stCxn id="81" idx="6"/>
            <a:endCxn id="38" idx="2"/>
          </p:cNvCxnSpPr>
          <p:nvPr/>
        </p:nvCxnSpPr>
        <p:spPr>
          <a:xfrm>
            <a:off x="3743482" y="1327653"/>
            <a:ext cx="910468" cy="12440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AAC5206F-5F5F-4109-9C8A-F06B1972BEAA}"/>
              </a:ext>
            </a:extLst>
          </p:cNvPr>
          <p:cNvCxnSpPr>
            <a:cxnSpLocks/>
            <a:stCxn id="48" idx="6"/>
            <a:endCxn id="38" idx="2"/>
          </p:cNvCxnSpPr>
          <p:nvPr/>
        </p:nvCxnSpPr>
        <p:spPr>
          <a:xfrm>
            <a:off x="3879606" y="2177727"/>
            <a:ext cx="774344" cy="3940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67EB0049-2B9A-4BCD-9181-C5018759532A}"/>
              </a:ext>
            </a:extLst>
          </p:cNvPr>
          <p:cNvCxnSpPr>
            <a:cxnSpLocks/>
            <a:stCxn id="47" idx="6"/>
            <a:endCxn id="4" idx="2"/>
          </p:cNvCxnSpPr>
          <p:nvPr/>
        </p:nvCxnSpPr>
        <p:spPr>
          <a:xfrm>
            <a:off x="3879605" y="3328713"/>
            <a:ext cx="774345" cy="7569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5EDF572B-CE0B-4913-B8B6-3EAB40E98773}"/>
              </a:ext>
            </a:extLst>
          </p:cNvPr>
          <p:cNvCxnSpPr>
            <a:cxnSpLocks/>
            <a:stCxn id="53" idx="6"/>
            <a:endCxn id="4" idx="2"/>
          </p:cNvCxnSpPr>
          <p:nvPr/>
        </p:nvCxnSpPr>
        <p:spPr>
          <a:xfrm flipV="1">
            <a:off x="3879605" y="4085677"/>
            <a:ext cx="774345" cy="3956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FC2131E2-F2D2-46F6-804C-A9738350D2B8}"/>
              </a:ext>
            </a:extLst>
          </p:cNvPr>
          <p:cNvCxnSpPr>
            <a:cxnSpLocks/>
            <a:stCxn id="48" idx="6"/>
            <a:endCxn id="4" idx="2"/>
          </p:cNvCxnSpPr>
          <p:nvPr/>
        </p:nvCxnSpPr>
        <p:spPr>
          <a:xfrm>
            <a:off x="3879605" y="2177727"/>
            <a:ext cx="774345" cy="1907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98A74491-E1C7-4760-A94B-5C774BBBB093}"/>
              </a:ext>
            </a:extLst>
          </p:cNvPr>
          <p:cNvCxnSpPr>
            <a:cxnSpLocks/>
            <a:stCxn id="47" idx="6"/>
            <a:endCxn id="38" idx="2"/>
          </p:cNvCxnSpPr>
          <p:nvPr/>
        </p:nvCxnSpPr>
        <p:spPr>
          <a:xfrm flipV="1">
            <a:off x="3879606" y="2571750"/>
            <a:ext cx="774344" cy="7569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230D0FD4-0665-4521-8FEE-203EBD8CB420}"/>
              </a:ext>
            </a:extLst>
          </p:cNvPr>
          <p:cNvCxnSpPr>
            <a:cxnSpLocks/>
            <a:stCxn id="53" idx="6"/>
            <a:endCxn id="38" idx="2"/>
          </p:cNvCxnSpPr>
          <p:nvPr/>
        </p:nvCxnSpPr>
        <p:spPr>
          <a:xfrm flipV="1">
            <a:off x="3879606" y="2571750"/>
            <a:ext cx="774344" cy="19095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80526B46-FACF-4CD4-96CD-1E9C0EDF4CC1}"/>
              </a:ext>
            </a:extLst>
          </p:cNvPr>
          <p:cNvCxnSpPr>
            <a:cxnSpLocks/>
            <a:stCxn id="81" idx="6"/>
            <a:endCxn id="4" idx="2"/>
          </p:cNvCxnSpPr>
          <p:nvPr/>
        </p:nvCxnSpPr>
        <p:spPr>
          <a:xfrm>
            <a:off x="3743482" y="1327653"/>
            <a:ext cx="910469" cy="27580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id="{2804D430-24E1-4C90-8E57-0F12244A54FB}"/>
              </a:ext>
            </a:extLst>
          </p:cNvPr>
          <p:cNvSpPr txBox="1"/>
          <p:nvPr/>
        </p:nvSpPr>
        <p:spPr>
          <a:xfrm>
            <a:off x="1476252" y="4495322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a</a:t>
            </a:r>
            <a:r>
              <a:rPr lang="en-US" sz="1050" baseline="30000" dirty="0"/>
              <a:t>1</a:t>
            </a:r>
            <a:endParaRPr lang="en-US" sz="1050" dirty="0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69B8F8B5-74DA-4540-BED1-CAF0A514BDD2}"/>
              </a:ext>
            </a:extLst>
          </p:cNvPr>
          <p:cNvSpPr txBox="1"/>
          <p:nvPr/>
        </p:nvSpPr>
        <p:spPr>
          <a:xfrm>
            <a:off x="3217544" y="4892279"/>
            <a:ext cx="52593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z</a:t>
            </a:r>
            <a:r>
              <a:rPr lang="en-US" sz="1050" baseline="30000" dirty="0"/>
              <a:t>2</a:t>
            </a:r>
            <a:r>
              <a:rPr lang="en-US" sz="1050" dirty="0"/>
              <a:t>|a</a:t>
            </a:r>
            <a:r>
              <a:rPr lang="en-US" sz="1050" baseline="30000" dirty="0"/>
              <a:t>2</a:t>
            </a:r>
            <a:endParaRPr lang="en-US" sz="1050" dirty="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22A710C4-5E2F-4F19-A9C4-9B6CF14B78A5}"/>
              </a:ext>
            </a:extLst>
          </p:cNvPr>
          <p:cNvSpPr txBox="1"/>
          <p:nvPr/>
        </p:nvSpPr>
        <p:spPr>
          <a:xfrm>
            <a:off x="2401995" y="1381791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b</a:t>
            </a:r>
            <a:r>
              <a:rPr lang="en-US" sz="1050" baseline="30000" dirty="0"/>
              <a:t>1</a:t>
            </a:r>
            <a:endParaRPr lang="en-US" sz="1050" dirty="0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80DA2972-7969-46CA-B527-1557B154E991}"/>
              </a:ext>
            </a:extLst>
          </p:cNvPr>
          <p:cNvSpPr txBox="1"/>
          <p:nvPr/>
        </p:nvSpPr>
        <p:spPr>
          <a:xfrm>
            <a:off x="4006066" y="1390109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b</a:t>
            </a:r>
            <a:r>
              <a:rPr lang="en-US" sz="1050" baseline="30000" dirty="0"/>
              <a:t>2</a:t>
            </a:r>
            <a:endParaRPr lang="en-US" sz="1050" dirty="0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9B8D73EA-B855-4EAB-A3F8-E99F4573AB27}"/>
              </a:ext>
            </a:extLst>
          </p:cNvPr>
          <p:cNvSpPr txBox="1"/>
          <p:nvPr/>
        </p:nvSpPr>
        <p:spPr>
          <a:xfrm>
            <a:off x="2401995" y="4535306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W</a:t>
            </a:r>
            <a:r>
              <a:rPr lang="en-US" sz="1050" baseline="30000" dirty="0"/>
              <a:t>1</a:t>
            </a:r>
            <a:endParaRPr lang="en-US" sz="1050" dirty="0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F169A857-450E-4707-BEC2-5F8EC80BB79E}"/>
              </a:ext>
            </a:extLst>
          </p:cNvPr>
          <p:cNvSpPr txBox="1"/>
          <p:nvPr/>
        </p:nvSpPr>
        <p:spPr>
          <a:xfrm>
            <a:off x="4133727" y="4535306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W</a:t>
            </a:r>
            <a:r>
              <a:rPr lang="en-US" sz="1050" baseline="30000" dirty="0"/>
              <a:t>2</a:t>
            </a:r>
            <a:endParaRPr lang="en-US" sz="1050" dirty="0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1777A20F-52C8-45B7-9D11-8FE8F5E24C69}"/>
              </a:ext>
            </a:extLst>
          </p:cNvPr>
          <p:cNvSpPr txBox="1"/>
          <p:nvPr/>
        </p:nvSpPr>
        <p:spPr>
          <a:xfrm>
            <a:off x="4845328" y="4535306"/>
            <a:ext cx="52593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z</a:t>
            </a:r>
            <a:r>
              <a:rPr lang="en-US" sz="1050" baseline="30000" dirty="0"/>
              <a:t>3</a:t>
            </a:r>
            <a:r>
              <a:rPr lang="en-US" sz="1050" dirty="0"/>
              <a:t>|a</a:t>
            </a:r>
            <a:r>
              <a:rPr lang="en-US" sz="1050" baseline="30000" dirty="0"/>
              <a:t>3</a:t>
            </a:r>
            <a:endParaRPr lang="en-US" sz="105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8FD06A0-26C8-471C-AC33-C2437FE8A519}"/>
              </a:ext>
            </a:extLst>
          </p:cNvPr>
          <p:cNvSpPr txBox="1"/>
          <p:nvPr/>
        </p:nvSpPr>
        <p:spPr>
          <a:xfrm>
            <a:off x="5636011" y="3190213"/>
            <a:ext cx="74573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C(Y</a:t>
            </a:r>
            <a:r>
              <a:rPr lang="en-US" sz="1050" baseline="-25000" dirty="0"/>
              <a:t>1</a:t>
            </a:r>
            <a:r>
              <a:rPr lang="en-US" sz="1050" dirty="0"/>
              <a:t>,Y</a:t>
            </a:r>
            <a:r>
              <a:rPr lang="en-US" sz="1050" baseline="-25000" dirty="0"/>
              <a:t>2</a:t>
            </a:r>
            <a:r>
              <a:rPr lang="en-US" sz="1050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43D13C8-5193-440C-AA35-C9051C9B9F7C}"/>
                  </a:ext>
                </a:extLst>
              </p:cNvPr>
              <p:cNvSpPr txBox="1"/>
              <p:nvPr/>
            </p:nvSpPr>
            <p:spPr>
              <a:xfrm>
                <a:off x="5452134" y="115928"/>
                <a:ext cx="3691867" cy="3127010"/>
              </a:xfrm>
              <a:prstGeom prst="rect">
                <a:avLst/>
              </a:prstGeom>
              <a:solidFill>
                <a:srgbClr val="FFFFFF">
                  <a:alpha val="89804"/>
                </a:srgbClr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800" dirty="0"/>
                        <m:t>	</m:t>
                      </m:r>
                      <m:sSup>
                        <m:s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l-GR" sz="1800" dirty="0"/>
                            <m:t>δ</m:t>
                          </m:r>
                        </m:e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18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1800"/>
                            <m:t>▽</m:t>
                          </m:r>
                        </m:e>
                        <m:sub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sub>
                      </m:sSub>
                      <m:r>
                        <m:rPr>
                          <m:nor/>
                        </m:rPr>
                        <a:rPr lang="en-US" sz="1800"/>
                        <m:t>C</m:t>
                      </m:r>
                      <m:r>
                        <m:rPr>
                          <m:nor/>
                        </m:rPr>
                        <a:rPr lang="en-US" sz="1800"/>
                        <m:t> ⊙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′(</m:t>
                      </m:r>
                      <m:sSubSup>
                        <m:sSub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lang="en-US" sz="18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800" dirty="0"/>
                        <m:t>	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18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l-GR" sz="1800" dirty="0"/>
                            <m:t>δ</m:t>
                          </m:r>
                        </m:e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sSup>
                        <m:s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1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800" dirty="0"/>
                        <m:t>	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l-GR" sz="1800" dirty="0"/>
                            <m:t>δ</m:t>
                          </m:r>
                        </m:e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sz="1800" dirty="0"/>
              </a:p>
              <a:p>
                <a:endParaRPr lang="en-US" sz="1800" dirty="0"/>
              </a:p>
              <a:p>
                <a:pPr algn="ctr"/>
                <a:r>
                  <a:rPr lang="en-US" sz="1800" dirty="0"/>
                  <a:t>We’ve got the derivatives for our last layer (layer 3).</a:t>
                </a:r>
              </a:p>
              <a:p>
                <a:pPr algn="ctr"/>
                <a:endParaRPr lang="en-US" sz="1800" dirty="0"/>
              </a:p>
              <a:p>
                <a:pPr algn="ctr"/>
                <a:r>
                  <a:rPr lang="en-US" sz="1800" dirty="0"/>
                  <a:t>But what do we need for the previous layer (layer 2)?</a:t>
                </a: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43D13C8-5193-440C-AA35-C9051C9B9F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2134" y="115928"/>
                <a:ext cx="3691867" cy="3127010"/>
              </a:xfrm>
              <a:prstGeom prst="rect">
                <a:avLst/>
              </a:prstGeom>
              <a:blipFill>
                <a:blip r:embed="rId2"/>
                <a:stretch>
                  <a:fillRect b="-21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77C7675C-A8C6-4580-9C8B-D4BB25DE566B}"/>
                  </a:ext>
                </a:extLst>
              </p14:cNvPr>
              <p14:cNvContentPartPr/>
              <p14:nvPr/>
            </p14:nvContentPartPr>
            <p14:xfrm>
              <a:off x="7925760" y="2095560"/>
              <a:ext cx="458280" cy="13586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77C7675C-A8C6-4580-9C8B-D4BB25DE566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916400" y="2086200"/>
                <a:ext cx="477000" cy="1377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99961771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AA004-D3F8-44F7-920F-57F394E9F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Propagation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C4ADE74-5970-4723-8835-FC8E3904DD5E}"/>
              </a:ext>
            </a:extLst>
          </p:cNvPr>
          <p:cNvSpPr/>
          <p:nvPr/>
        </p:nvSpPr>
        <p:spPr>
          <a:xfrm>
            <a:off x="4653951" y="3686585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Y</a:t>
            </a:r>
            <a:r>
              <a:rPr lang="en-US" sz="1050" baseline="-25000" dirty="0"/>
              <a:t>2</a:t>
            </a:r>
            <a:endParaRPr lang="en-US" sz="1050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8AEFAE9-97C0-4FFC-B5D4-0F2E682904E5}"/>
              </a:ext>
            </a:extLst>
          </p:cNvPr>
          <p:cNvCxnSpPr>
            <a:cxnSpLocks/>
            <a:stCxn id="41" idx="6"/>
            <a:endCxn id="47" idx="2"/>
          </p:cNvCxnSpPr>
          <p:nvPr/>
        </p:nvCxnSpPr>
        <p:spPr>
          <a:xfrm>
            <a:off x="2002190" y="2564544"/>
            <a:ext cx="1079232" cy="7641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5B73DB2-78A8-4027-B59D-A7EBFC600F31}"/>
              </a:ext>
            </a:extLst>
          </p:cNvPr>
          <p:cNvCxnSpPr>
            <a:cxnSpLocks/>
            <a:stCxn id="42" idx="6"/>
            <a:endCxn id="47" idx="2"/>
          </p:cNvCxnSpPr>
          <p:nvPr/>
        </p:nvCxnSpPr>
        <p:spPr>
          <a:xfrm>
            <a:off x="2002191" y="1327653"/>
            <a:ext cx="1079231" cy="20010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0F5128C-3469-4C74-A8B6-7877D0293773}"/>
              </a:ext>
            </a:extLst>
          </p:cNvPr>
          <p:cNvCxnSpPr>
            <a:cxnSpLocks/>
            <a:stCxn id="43" idx="6"/>
            <a:endCxn id="47" idx="2"/>
          </p:cNvCxnSpPr>
          <p:nvPr/>
        </p:nvCxnSpPr>
        <p:spPr>
          <a:xfrm flipV="1">
            <a:off x="2002190" y="3328713"/>
            <a:ext cx="1079232" cy="7675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CD10056F-7C91-462C-9256-9F53BFD366B8}"/>
              </a:ext>
            </a:extLst>
          </p:cNvPr>
          <p:cNvSpPr/>
          <p:nvPr/>
        </p:nvSpPr>
        <p:spPr>
          <a:xfrm>
            <a:off x="4653950" y="2172658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Y</a:t>
            </a:r>
            <a:r>
              <a:rPr lang="en-US" sz="1050" baseline="-25000" dirty="0"/>
              <a:t>1</a:t>
            </a:r>
            <a:endParaRPr lang="en-US" sz="1050" dirty="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30D6A1FE-879A-45BE-BF79-82471B6B2768}"/>
              </a:ext>
            </a:extLst>
          </p:cNvPr>
          <p:cNvSpPr/>
          <p:nvPr/>
        </p:nvSpPr>
        <p:spPr>
          <a:xfrm>
            <a:off x="1476252" y="2301575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X</a:t>
            </a:r>
            <a:r>
              <a:rPr lang="en-US" sz="1050" baseline="-25000" dirty="0"/>
              <a:t>1</a:t>
            </a:r>
            <a:endParaRPr lang="en-US" sz="1050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108AC73E-31B4-4C27-97CE-F7A87E4ACB69}"/>
              </a:ext>
            </a:extLst>
          </p:cNvPr>
          <p:cNvSpPr/>
          <p:nvPr/>
        </p:nvSpPr>
        <p:spPr>
          <a:xfrm>
            <a:off x="1476253" y="1064684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1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A0D91FF7-B43E-4808-BF1A-EF5BC4533DC1}"/>
              </a:ext>
            </a:extLst>
          </p:cNvPr>
          <p:cNvSpPr/>
          <p:nvPr/>
        </p:nvSpPr>
        <p:spPr>
          <a:xfrm>
            <a:off x="1476252" y="3833262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X</a:t>
            </a:r>
            <a:r>
              <a:rPr lang="en-US" sz="1050" baseline="-25000" dirty="0"/>
              <a:t>2</a:t>
            </a:r>
            <a:endParaRPr lang="en-US" sz="1050" dirty="0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A61B509B-8DD2-4A53-8AB5-E5A181F5A335}"/>
              </a:ext>
            </a:extLst>
          </p:cNvPr>
          <p:cNvCxnSpPr>
            <a:cxnSpLocks/>
            <a:stCxn id="41" idx="6"/>
            <a:endCxn id="48" idx="2"/>
          </p:cNvCxnSpPr>
          <p:nvPr/>
        </p:nvCxnSpPr>
        <p:spPr>
          <a:xfrm flipV="1">
            <a:off x="2002190" y="2177727"/>
            <a:ext cx="1079232" cy="3868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06C533A0-16DB-4D79-82C7-819B14E610CF}"/>
              </a:ext>
            </a:extLst>
          </p:cNvPr>
          <p:cNvCxnSpPr>
            <a:cxnSpLocks/>
            <a:stCxn id="42" idx="6"/>
            <a:endCxn id="48" idx="2"/>
          </p:cNvCxnSpPr>
          <p:nvPr/>
        </p:nvCxnSpPr>
        <p:spPr>
          <a:xfrm>
            <a:off x="2002191" y="1327653"/>
            <a:ext cx="1079231" cy="8500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40340182-E19C-4D56-B629-FB3A9FF332C0}"/>
              </a:ext>
            </a:extLst>
          </p:cNvPr>
          <p:cNvCxnSpPr>
            <a:cxnSpLocks/>
            <a:stCxn id="43" idx="6"/>
            <a:endCxn id="48" idx="2"/>
          </p:cNvCxnSpPr>
          <p:nvPr/>
        </p:nvCxnSpPr>
        <p:spPr>
          <a:xfrm flipV="1">
            <a:off x="2002190" y="2177727"/>
            <a:ext cx="1079232" cy="19185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413A0B39-8676-4C5B-B618-7857F973EB56}"/>
              </a:ext>
            </a:extLst>
          </p:cNvPr>
          <p:cNvSpPr/>
          <p:nvPr/>
        </p:nvSpPr>
        <p:spPr>
          <a:xfrm>
            <a:off x="3081422" y="2929621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979FFF36-7B00-455F-95E6-4AD5DF2EC17F}"/>
              </a:ext>
            </a:extLst>
          </p:cNvPr>
          <p:cNvSpPr/>
          <p:nvPr/>
        </p:nvSpPr>
        <p:spPr>
          <a:xfrm>
            <a:off x="3081422" y="1778635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F775B39C-E4FC-4385-A49E-156D1302708F}"/>
              </a:ext>
            </a:extLst>
          </p:cNvPr>
          <p:cNvSpPr/>
          <p:nvPr/>
        </p:nvSpPr>
        <p:spPr>
          <a:xfrm>
            <a:off x="3081422" y="4082189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0345F78D-46CC-4D0A-84B0-6497ACA31503}"/>
              </a:ext>
            </a:extLst>
          </p:cNvPr>
          <p:cNvCxnSpPr>
            <a:cxnSpLocks/>
            <a:stCxn id="41" idx="6"/>
            <a:endCxn id="53" idx="2"/>
          </p:cNvCxnSpPr>
          <p:nvPr/>
        </p:nvCxnSpPr>
        <p:spPr>
          <a:xfrm>
            <a:off x="2002190" y="2564544"/>
            <a:ext cx="1079232" cy="19167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EA8847B5-8A11-44AF-B5D6-7AA1DE906EF7}"/>
              </a:ext>
            </a:extLst>
          </p:cNvPr>
          <p:cNvCxnSpPr>
            <a:cxnSpLocks/>
            <a:stCxn id="42" idx="6"/>
            <a:endCxn id="53" idx="2"/>
          </p:cNvCxnSpPr>
          <p:nvPr/>
        </p:nvCxnSpPr>
        <p:spPr>
          <a:xfrm>
            <a:off x="2002191" y="1327653"/>
            <a:ext cx="1079231" cy="31536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C0EFE02F-889C-45ED-847B-1B4925B68BC1}"/>
              </a:ext>
            </a:extLst>
          </p:cNvPr>
          <p:cNvCxnSpPr>
            <a:cxnSpLocks/>
            <a:stCxn id="43" idx="6"/>
            <a:endCxn id="53" idx="2"/>
          </p:cNvCxnSpPr>
          <p:nvPr/>
        </p:nvCxnSpPr>
        <p:spPr>
          <a:xfrm>
            <a:off x="2002190" y="4096231"/>
            <a:ext cx="1079232" cy="3850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Oval 80">
            <a:extLst>
              <a:ext uri="{FF2B5EF4-FFF2-40B4-BE49-F238E27FC236}">
                <a16:creationId xmlns:a16="http://schemas.microsoft.com/office/drawing/2014/main" id="{7E7FF854-FBC1-4F5D-863D-DDB7CFFBCE5D}"/>
              </a:ext>
            </a:extLst>
          </p:cNvPr>
          <p:cNvSpPr/>
          <p:nvPr/>
        </p:nvSpPr>
        <p:spPr>
          <a:xfrm>
            <a:off x="3217544" y="1064684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1</a:t>
            </a:r>
          </a:p>
        </p:txBody>
      </p: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60B6CC65-706E-4588-882B-E9FA36AB1180}"/>
              </a:ext>
            </a:extLst>
          </p:cNvPr>
          <p:cNvCxnSpPr>
            <a:cxnSpLocks/>
            <a:stCxn id="81" idx="6"/>
            <a:endCxn id="38" idx="2"/>
          </p:cNvCxnSpPr>
          <p:nvPr/>
        </p:nvCxnSpPr>
        <p:spPr>
          <a:xfrm>
            <a:off x="3743482" y="1327653"/>
            <a:ext cx="910468" cy="12440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AAC5206F-5F5F-4109-9C8A-F06B1972BEAA}"/>
              </a:ext>
            </a:extLst>
          </p:cNvPr>
          <p:cNvCxnSpPr>
            <a:cxnSpLocks/>
            <a:stCxn id="48" idx="6"/>
            <a:endCxn id="38" idx="2"/>
          </p:cNvCxnSpPr>
          <p:nvPr/>
        </p:nvCxnSpPr>
        <p:spPr>
          <a:xfrm>
            <a:off x="3879606" y="2177727"/>
            <a:ext cx="774344" cy="3940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67EB0049-2B9A-4BCD-9181-C5018759532A}"/>
              </a:ext>
            </a:extLst>
          </p:cNvPr>
          <p:cNvCxnSpPr>
            <a:cxnSpLocks/>
            <a:stCxn id="47" idx="6"/>
            <a:endCxn id="4" idx="2"/>
          </p:cNvCxnSpPr>
          <p:nvPr/>
        </p:nvCxnSpPr>
        <p:spPr>
          <a:xfrm>
            <a:off x="3879605" y="3328713"/>
            <a:ext cx="774345" cy="7569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5EDF572B-CE0B-4913-B8B6-3EAB40E98773}"/>
              </a:ext>
            </a:extLst>
          </p:cNvPr>
          <p:cNvCxnSpPr>
            <a:cxnSpLocks/>
            <a:stCxn id="53" idx="6"/>
            <a:endCxn id="4" idx="2"/>
          </p:cNvCxnSpPr>
          <p:nvPr/>
        </p:nvCxnSpPr>
        <p:spPr>
          <a:xfrm flipV="1">
            <a:off x="3879605" y="4085677"/>
            <a:ext cx="774345" cy="3956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FC2131E2-F2D2-46F6-804C-A9738350D2B8}"/>
              </a:ext>
            </a:extLst>
          </p:cNvPr>
          <p:cNvCxnSpPr>
            <a:cxnSpLocks/>
            <a:stCxn id="48" idx="6"/>
            <a:endCxn id="4" idx="2"/>
          </p:cNvCxnSpPr>
          <p:nvPr/>
        </p:nvCxnSpPr>
        <p:spPr>
          <a:xfrm>
            <a:off x="3879605" y="2177727"/>
            <a:ext cx="774345" cy="1907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98A74491-E1C7-4760-A94B-5C774BBBB093}"/>
              </a:ext>
            </a:extLst>
          </p:cNvPr>
          <p:cNvCxnSpPr>
            <a:cxnSpLocks/>
            <a:stCxn id="47" idx="6"/>
            <a:endCxn id="38" idx="2"/>
          </p:cNvCxnSpPr>
          <p:nvPr/>
        </p:nvCxnSpPr>
        <p:spPr>
          <a:xfrm flipV="1">
            <a:off x="3879606" y="2571750"/>
            <a:ext cx="774344" cy="7569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230D0FD4-0665-4521-8FEE-203EBD8CB420}"/>
              </a:ext>
            </a:extLst>
          </p:cNvPr>
          <p:cNvCxnSpPr>
            <a:cxnSpLocks/>
            <a:stCxn id="53" idx="6"/>
            <a:endCxn id="38" idx="2"/>
          </p:cNvCxnSpPr>
          <p:nvPr/>
        </p:nvCxnSpPr>
        <p:spPr>
          <a:xfrm flipV="1">
            <a:off x="3879606" y="2571750"/>
            <a:ext cx="774344" cy="19095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80526B46-FACF-4CD4-96CD-1E9C0EDF4CC1}"/>
              </a:ext>
            </a:extLst>
          </p:cNvPr>
          <p:cNvCxnSpPr>
            <a:cxnSpLocks/>
            <a:stCxn id="81" idx="6"/>
            <a:endCxn id="4" idx="2"/>
          </p:cNvCxnSpPr>
          <p:nvPr/>
        </p:nvCxnSpPr>
        <p:spPr>
          <a:xfrm>
            <a:off x="3743482" y="1327653"/>
            <a:ext cx="910469" cy="27580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id="{2804D430-24E1-4C90-8E57-0F12244A54FB}"/>
              </a:ext>
            </a:extLst>
          </p:cNvPr>
          <p:cNvSpPr txBox="1"/>
          <p:nvPr/>
        </p:nvSpPr>
        <p:spPr>
          <a:xfrm>
            <a:off x="1476252" y="4495322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a</a:t>
            </a:r>
            <a:r>
              <a:rPr lang="en-US" sz="1050" baseline="30000" dirty="0"/>
              <a:t>1</a:t>
            </a:r>
            <a:endParaRPr lang="en-US" sz="1050" dirty="0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69B8F8B5-74DA-4540-BED1-CAF0A514BDD2}"/>
              </a:ext>
            </a:extLst>
          </p:cNvPr>
          <p:cNvSpPr txBox="1"/>
          <p:nvPr/>
        </p:nvSpPr>
        <p:spPr>
          <a:xfrm>
            <a:off x="3217544" y="4892279"/>
            <a:ext cx="52593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z</a:t>
            </a:r>
            <a:r>
              <a:rPr lang="en-US" sz="1050" baseline="30000" dirty="0"/>
              <a:t>2</a:t>
            </a:r>
            <a:r>
              <a:rPr lang="en-US" sz="1050" dirty="0"/>
              <a:t>|a</a:t>
            </a:r>
            <a:r>
              <a:rPr lang="en-US" sz="1050" baseline="30000" dirty="0"/>
              <a:t>2</a:t>
            </a:r>
            <a:endParaRPr lang="en-US" sz="1050" dirty="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22A710C4-5E2F-4F19-A9C4-9B6CF14B78A5}"/>
              </a:ext>
            </a:extLst>
          </p:cNvPr>
          <p:cNvSpPr txBox="1"/>
          <p:nvPr/>
        </p:nvSpPr>
        <p:spPr>
          <a:xfrm>
            <a:off x="2401995" y="1381791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b</a:t>
            </a:r>
            <a:r>
              <a:rPr lang="en-US" sz="1050" baseline="30000" dirty="0"/>
              <a:t>1</a:t>
            </a:r>
            <a:endParaRPr lang="en-US" sz="1050" dirty="0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80DA2972-7969-46CA-B527-1557B154E991}"/>
              </a:ext>
            </a:extLst>
          </p:cNvPr>
          <p:cNvSpPr txBox="1"/>
          <p:nvPr/>
        </p:nvSpPr>
        <p:spPr>
          <a:xfrm>
            <a:off x="4006066" y="1390109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b</a:t>
            </a:r>
            <a:r>
              <a:rPr lang="en-US" sz="1050" baseline="30000" dirty="0"/>
              <a:t>2</a:t>
            </a:r>
            <a:endParaRPr lang="en-US" sz="1050" dirty="0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9B8D73EA-B855-4EAB-A3F8-E99F4573AB27}"/>
              </a:ext>
            </a:extLst>
          </p:cNvPr>
          <p:cNvSpPr txBox="1"/>
          <p:nvPr/>
        </p:nvSpPr>
        <p:spPr>
          <a:xfrm>
            <a:off x="2401995" y="4535306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W</a:t>
            </a:r>
            <a:r>
              <a:rPr lang="en-US" sz="1050" baseline="30000" dirty="0"/>
              <a:t>1</a:t>
            </a:r>
            <a:endParaRPr lang="en-US" sz="1050" dirty="0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F169A857-450E-4707-BEC2-5F8EC80BB79E}"/>
              </a:ext>
            </a:extLst>
          </p:cNvPr>
          <p:cNvSpPr txBox="1"/>
          <p:nvPr/>
        </p:nvSpPr>
        <p:spPr>
          <a:xfrm>
            <a:off x="4133727" y="4535306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W</a:t>
            </a:r>
            <a:r>
              <a:rPr lang="en-US" sz="1050" baseline="30000" dirty="0"/>
              <a:t>2</a:t>
            </a:r>
            <a:endParaRPr lang="en-US" sz="1050" dirty="0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1777A20F-52C8-45B7-9D11-8FE8F5E24C69}"/>
              </a:ext>
            </a:extLst>
          </p:cNvPr>
          <p:cNvSpPr txBox="1"/>
          <p:nvPr/>
        </p:nvSpPr>
        <p:spPr>
          <a:xfrm>
            <a:off x="4845328" y="4535306"/>
            <a:ext cx="52593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z</a:t>
            </a:r>
            <a:r>
              <a:rPr lang="en-US" sz="1050" baseline="30000" dirty="0"/>
              <a:t>3</a:t>
            </a:r>
            <a:r>
              <a:rPr lang="en-US" sz="1050" dirty="0"/>
              <a:t>|a</a:t>
            </a:r>
            <a:r>
              <a:rPr lang="en-US" sz="1050" baseline="30000" dirty="0"/>
              <a:t>3</a:t>
            </a:r>
            <a:endParaRPr lang="en-US" sz="105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8FD06A0-26C8-471C-AC33-C2437FE8A519}"/>
              </a:ext>
            </a:extLst>
          </p:cNvPr>
          <p:cNvSpPr txBox="1"/>
          <p:nvPr/>
        </p:nvSpPr>
        <p:spPr>
          <a:xfrm>
            <a:off x="5636011" y="3190213"/>
            <a:ext cx="74573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C(Y</a:t>
            </a:r>
            <a:r>
              <a:rPr lang="en-US" sz="1050" baseline="-25000" dirty="0"/>
              <a:t>1</a:t>
            </a:r>
            <a:r>
              <a:rPr lang="en-US" sz="1050" dirty="0"/>
              <a:t>,Y</a:t>
            </a:r>
            <a:r>
              <a:rPr lang="en-US" sz="1050" baseline="-25000" dirty="0"/>
              <a:t>2</a:t>
            </a:r>
            <a:r>
              <a:rPr lang="en-US" sz="1050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43D13C8-5193-440C-AA35-C9051C9B9F7C}"/>
                  </a:ext>
                </a:extLst>
              </p:cNvPr>
              <p:cNvSpPr txBox="1"/>
              <p:nvPr/>
            </p:nvSpPr>
            <p:spPr>
              <a:xfrm>
                <a:off x="5452134" y="115928"/>
                <a:ext cx="3691867" cy="3681008"/>
              </a:xfrm>
              <a:prstGeom prst="rect">
                <a:avLst/>
              </a:prstGeom>
              <a:solidFill>
                <a:srgbClr val="FFFFFF">
                  <a:alpha val="89804"/>
                </a:srgbClr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800" dirty="0"/>
                        <m:t>	</m:t>
                      </m:r>
                      <m:sSup>
                        <m:s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l-GR" sz="1800" dirty="0"/>
                            <m:t>δ</m:t>
                          </m:r>
                        </m:e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18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1800"/>
                            <m:t>▽</m:t>
                          </m:r>
                        </m:e>
                        <m:sub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sub>
                      </m:sSub>
                      <m:r>
                        <m:rPr>
                          <m:nor/>
                        </m:rPr>
                        <a:rPr lang="en-US" sz="1800"/>
                        <m:t>C</m:t>
                      </m:r>
                      <m:r>
                        <m:rPr>
                          <m:nor/>
                        </m:rPr>
                        <a:rPr lang="en-US" sz="1800"/>
                        <m:t> ⊙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′(</m:t>
                      </m:r>
                      <m:sSubSup>
                        <m:sSub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lang="en-US" sz="18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800" dirty="0"/>
                        <m:t>	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18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l-GR" sz="1800" dirty="0"/>
                            <m:t>δ</m:t>
                          </m:r>
                        </m:e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sSup>
                        <m:s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1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800" dirty="0"/>
                        <m:t>	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l-GR" sz="1800" dirty="0"/>
                            <m:t>δ</m:t>
                          </m:r>
                        </m:e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sz="1800" dirty="0"/>
              </a:p>
              <a:p>
                <a:endParaRPr lang="en-US" sz="1800" dirty="0"/>
              </a:p>
              <a:p>
                <a:pPr algn="ctr"/>
                <a:r>
                  <a:rPr lang="en-US" sz="1800" dirty="0"/>
                  <a:t>We’ve got the derivatives for our last layer (layer 3).</a:t>
                </a:r>
              </a:p>
              <a:p>
                <a:pPr algn="ctr"/>
                <a:endParaRPr lang="en-US" sz="1800" dirty="0"/>
              </a:p>
              <a:p>
                <a:pPr algn="ctr"/>
                <a:r>
                  <a:rPr lang="en-US" sz="1800" dirty="0"/>
                  <a:t>But what do we need for the previous layer (layer 2)?</a:t>
                </a:r>
              </a:p>
              <a:p>
                <a:pPr algn="ctr"/>
                <a:endParaRPr lang="en-US" sz="1800" dirty="0"/>
              </a:p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l-GR" sz="1800" dirty="0"/>
                          <m:t>δ</m:t>
                        </m:r>
                      </m:e>
                      <m:sup>
                        <m:r>
                          <a:rPr lang="en-US" sz="1800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800" dirty="0"/>
                  <a:t> would be nice…</a:t>
                </a: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43D13C8-5193-440C-AA35-C9051C9B9F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2134" y="115928"/>
                <a:ext cx="3691867" cy="3681008"/>
              </a:xfrm>
              <a:prstGeom prst="rect">
                <a:avLst/>
              </a:prstGeom>
              <a:blipFill>
                <a:blip r:embed="rId2"/>
                <a:stretch>
                  <a:fillRect b="-16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82108006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AA004-D3F8-44F7-920F-57F394E9F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Propagation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C4ADE74-5970-4723-8835-FC8E3904DD5E}"/>
              </a:ext>
            </a:extLst>
          </p:cNvPr>
          <p:cNvSpPr/>
          <p:nvPr/>
        </p:nvSpPr>
        <p:spPr>
          <a:xfrm>
            <a:off x="4653951" y="3686585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Y</a:t>
            </a:r>
            <a:r>
              <a:rPr lang="en-US" sz="1050" baseline="-25000" dirty="0"/>
              <a:t>2</a:t>
            </a:r>
            <a:endParaRPr lang="en-US" sz="1050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8AEFAE9-97C0-4FFC-B5D4-0F2E682904E5}"/>
              </a:ext>
            </a:extLst>
          </p:cNvPr>
          <p:cNvCxnSpPr>
            <a:cxnSpLocks/>
            <a:stCxn id="41" idx="6"/>
            <a:endCxn id="47" idx="2"/>
          </p:cNvCxnSpPr>
          <p:nvPr/>
        </p:nvCxnSpPr>
        <p:spPr>
          <a:xfrm>
            <a:off x="2002190" y="2564544"/>
            <a:ext cx="1079232" cy="7641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5B73DB2-78A8-4027-B59D-A7EBFC600F31}"/>
              </a:ext>
            </a:extLst>
          </p:cNvPr>
          <p:cNvCxnSpPr>
            <a:cxnSpLocks/>
            <a:stCxn id="42" idx="6"/>
            <a:endCxn id="47" idx="2"/>
          </p:cNvCxnSpPr>
          <p:nvPr/>
        </p:nvCxnSpPr>
        <p:spPr>
          <a:xfrm>
            <a:off x="2002191" y="1327653"/>
            <a:ext cx="1079231" cy="20010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0F5128C-3469-4C74-A8B6-7877D0293773}"/>
              </a:ext>
            </a:extLst>
          </p:cNvPr>
          <p:cNvCxnSpPr>
            <a:cxnSpLocks/>
            <a:stCxn id="43" idx="6"/>
            <a:endCxn id="47" idx="2"/>
          </p:cNvCxnSpPr>
          <p:nvPr/>
        </p:nvCxnSpPr>
        <p:spPr>
          <a:xfrm flipV="1">
            <a:off x="2002190" y="3328713"/>
            <a:ext cx="1079232" cy="7675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CD10056F-7C91-462C-9256-9F53BFD366B8}"/>
              </a:ext>
            </a:extLst>
          </p:cNvPr>
          <p:cNvSpPr/>
          <p:nvPr/>
        </p:nvSpPr>
        <p:spPr>
          <a:xfrm>
            <a:off x="4653950" y="2172658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Y</a:t>
            </a:r>
            <a:r>
              <a:rPr lang="en-US" sz="1050" baseline="-25000" dirty="0"/>
              <a:t>1</a:t>
            </a:r>
            <a:endParaRPr lang="en-US" sz="1050" dirty="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30D6A1FE-879A-45BE-BF79-82471B6B2768}"/>
              </a:ext>
            </a:extLst>
          </p:cNvPr>
          <p:cNvSpPr/>
          <p:nvPr/>
        </p:nvSpPr>
        <p:spPr>
          <a:xfrm>
            <a:off x="1476252" y="2301575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X</a:t>
            </a:r>
            <a:r>
              <a:rPr lang="en-US" sz="1050" baseline="-25000" dirty="0"/>
              <a:t>1</a:t>
            </a:r>
            <a:endParaRPr lang="en-US" sz="1050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108AC73E-31B4-4C27-97CE-F7A87E4ACB69}"/>
              </a:ext>
            </a:extLst>
          </p:cNvPr>
          <p:cNvSpPr/>
          <p:nvPr/>
        </p:nvSpPr>
        <p:spPr>
          <a:xfrm>
            <a:off x="1476253" y="1064684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1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A0D91FF7-B43E-4808-BF1A-EF5BC4533DC1}"/>
              </a:ext>
            </a:extLst>
          </p:cNvPr>
          <p:cNvSpPr/>
          <p:nvPr/>
        </p:nvSpPr>
        <p:spPr>
          <a:xfrm>
            <a:off x="1476252" y="3833262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X</a:t>
            </a:r>
            <a:r>
              <a:rPr lang="en-US" sz="1050" baseline="-25000" dirty="0"/>
              <a:t>2</a:t>
            </a:r>
            <a:endParaRPr lang="en-US" sz="1050" dirty="0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A61B509B-8DD2-4A53-8AB5-E5A181F5A335}"/>
              </a:ext>
            </a:extLst>
          </p:cNvPr>
          <p:cNvCxnSpPr>
            <a:cxnSpLocks/>
            <a:stCxn id="41" idx="6"/>
            <a:endCxn id="48" idx="2"/>
          </p:cNvCxnSpPr>
          <p:nvPr/>
        </p:nvCxnSpPr>
        <p:spPr>
          <a:xfrm flipV="1">
            <a:off x="2002190" y="2177727"/>
            <a:ext cx="1079232" cy="3868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06C533A0-16DB-4D79-82C7-819B14E610CF}"/>
              </a:ext>
            </a:extLst>
          </p:cNvPr>
          <p:cNvCxnSpPr>
            <a:cxnSpLocks/>
            <a:stCxn id="42" idx="6"/>
            <a:endCxn id="48" idx="2"/>
          </p:cNvCxnSpPr>
          <p:nvPr/>
        </p:nvCxnSpPr>
        <p:spPr>
          <a:xfrm>
            <a:off x="2002191" y="1327653"/>
            <a:ext cx="1079231" cy="8500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40340182-E19C-4D56-B629-FB3A9FF332C0}"/>
              </a:ext>
            </a:extLst>
          </p:cNvPr>
          <p:cNvCxnSpPr>
            <a:cxnSpLocks/>
            <a:stCxn id="43" idx="6"/>
            <a:endCxn id="48" idx="2"/>
          </p:cNvCxnSpPr>
          <p:nvPr/>
        </p:nvCxnSpPr>
        <p:spPr>
          <a:xfrm flipV="1">
            <a:off x="2002190" y="2177727"/>
            <a:ext cx="1079232" cy="19185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413A0B39-8676-4C5B-B618-7857F973EB56}"/>
              </a:ext>
            </a:extLst>
          </p:cNvPr>
          <p:cNvSpPr/>
          <p:nvPr/>
        </p:nvSpPr>
        <p:spPr>
          <a:xfrm>
            <a:off x="3081422" y="2929621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979FFF36-7B00-455F-95E6-4AD5DF2EC17F}"/>
              </a:ext>
            </a:extLst>
          </p:cNvPr>
          <p:cNvSpPr/>
          <p:nvPr/>
        </p:nvSpPr>
        <p:spPr>
          <a:xfrm>
            <a:off x="3081422" y="1778635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F775B39C-E4FC-4385-A49E-156D1302708F}"/>
              </a:ext>
            </a:extLst>
          </p:cNvPr>
          <p:cNvSpPr/>
          <p:nvPr/>
        </p:nvSpPr>
        <p:spPr>
          <a:xfrm>
            <a:off x="3081422" y="4082189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0345F78D-46CC-4D0A-84B0-6497ACA31503}"/>
              </a:ext>
            </a:extLst>
          </p:cNvPr>
          <p:cNvCxnSpPr>
            <a:cxnSpLocks/>
            <a:stCxn id="41" idx="6"/>
            <a:endCxn id="53" idx="2"/>
          </p:cNvCxnSpPr>
          <p:nvPr/>
        </p:nvCxnSpPr>
        <p:spPr>
          <a:xfrm>
            <a:off x="2002190" y="2564544"/>
            <a:ext cx="1079232" cy="19167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EA8847B5-8A11-44AF-B5D6-7AA1DE906EF7}"/>
              </a:ext>
            </a:extLst>
          </p:cNvPr>
          <p:cNvCxnSpPr>
            <a:cxnSpLocks/>
            <a:stCxn id="42" idx="6"/>
            <a:endCxn id="53" idx="2"/>
          </p:cNvCxnSpPr>
          <p:nvPr/>
        </p:nvCxnSpPr>
        <p:spPr>
          <a:xfrm>
            <a:off x="2002191" y="1327653"/>
            <a:ext cx="1079231" cy="31536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C0EFE02F-889C-45ED-847B-1B4925B68BC1}"/>
              </a:ext>
            </a:extLst>
          </p:cNvPr>
          <p:cNvCxnSpPr>
            <a:cxnSpLocks/>
            <a:stCxn id="43" idx="6"/>
            <a:endCxn id="53" idx="2"/>
          </p:cNvCxnSpPr>
          <p:nvPr/>
        </p:nvCxnSpPr>
        <p:spPr>
          <a:xfrm>
            <a:off x="2002190" y="4096231"/>
            <a:ext cx="1079232" cy="3850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Oval 80">
            <a:extLst>
              <a:ext uri="{FF2B5EF4-FFF2-40B4-BE49-F238E27FC236}">
                <a16:creationId xmlns:a16="http://schemas.microsoft.com/office/drawing/2014/main" id="{7E7FF854-FBC1-4F5D-863D-DDB7CFFBCE5D}"/>
              </a:ext>
            </a:extLst>
          </p:cNvPr>
          <p:cNvSpPr/>
          <p:nvPr/>
        </p:nvSpPr>
        <p:spPr>
          <a:xfrm>
            <a:off x="3217544" y="1064684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1</a:t>
            </a:r>
          </a:p>
        </p:txBody>
      </p: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60B6CC65-706E-4588-882B-E9FA36AB1180}"/>
              </a:ext>
            </a:extLst>
          </p:cNvPr>
          <p:cNvCxnSpPr>
            <a:cxnSpLocks/>
            <a:stCxn id="81" idx="6"/>
            <a:endCxn id="38" idx="2"/>
          </p:cNvCxnSpPr>
          <p:nvPr/>
        </p:nvCxnSpPr>
        <p:spPr>
          <a:xfrm>
            <a:off x="3743482" y="1327653"/>
            <a:ext cx="910468" cy="12440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AAC5206F-5F5F-4109-9C8A-F06B1972BEAA}"/>
              </a:ext>
            </a:extLst>
          </p:cNvPr>
          <p:cNvCxnSpPr>
            <a:cxnSpLocks/>
            <a:stCxn id="48" idx="6"/>
            <a:endCxn id="38" idx="2"/>
          </p:cNvCxnSpPr>
          <p:nvPr/>
        </p:nvCxnSpPr>
        <p:spPr>
          <a:xfrm>
            <a:off x="3879606" y="2177727"/>
            <a:ext cx="774344" cy="3940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67EB0049-2B9A-4BCD-9181-C5018759532A}"/>
              </a:ext>
            </a:extLst>
          </p:cNvPr>
          <p:cNvCxnSpPr>
            <a:cxnSpLocks/>
            <a:stCxn id="47" idx="6"/>
            <a:endCxn id="4" idx="2"/>
          </p:cNvCxnSpPr>
          <p:nvPr/>
        </p:nvCxnSpPr>
        <p:spPr>
          <a:xfrm>
            <a:off x="3879605" y="3328713"/>
            <a:ext cx="774345" cy="7569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5EDF572B-CE0B-4913-B8B6-3EAB40E98773}"/>
              </a:ext>
            </a:extLst>
          </p:cNvPr>
          <p:cNvCxnSpPr>
            <a:cxnSpLocks/>
            <a:stCxn id="53" idx="6"/>
            <a:endCxn id="4" idx="2"/>
          </p:cNvCxnSpPr>
          <p:nvPr/>
        </p:nvCxnSpPr>
        <p:spPr>
          <a:xfrm flipV="1">
            <a:off x="3879605" y="4085677"/>
            <a:ext cx="774345" cy="3956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FC2131E2-F2D2-46F6-804C-A9738350D2B8}"/>
              </a:ext>
            </a:extLst>
          </p:cNvPr>
          <p:cNvCxnSpPr>
            <a:cxnSpLocks/>
            <a:stCxn id="48" idx="6"/>
            <a:endCxn id="4" idx="2"/>
          </p:cNvCxnSpPr>
          <p:nvPr/>
        </p:nvCxnSpPr>
        <p:spPr>
          <a:xfrm>
            <a:off x="3879605" y="2177727"/>
            <a:ext cx="774345" cy="1907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98A74491-E1C7-4760-A94B-5C774BBBB093}"/>
              </a:ext>
            </a:extLst>
          </p:cNvPr>
          <p:cNvCxnSpPr>
            <a:cxnSpLocks/>
            <a:stCxn id="47" idx="6"/>
            <a:endCxn id="38" idx="2"/>
          </p:cNvCxnSpPr>
          <p:nvPr/>
        </p:nvCxnSpPr>
        <p:spPr>
          <a:xfrm flipV="1">
            <a:off x="3879606" y="2571750"/>
            <a:ext cx="774344" cy="7569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230D0FD4-0665-4521-8FEE-203EBD8CB420}"/>
              </a:ext>
            </a:extLst>
          </p:cNvPr>
          <p:cNvCxnSpPr>
            <a:cxnSpLocks/>
            <a:stCxn id="53" idx="6"/>
            <a:endCxn id="38" idx="2"/>
          </p:cNvCxnSpPr>
          <p:nvPr/>
        </p:nvCxnSpPr>
        <p:spPr>
          <a:xfrm flipV="1">
            <a:off x="3879606" y="2571750"/>
            <a:ext cx="774344" cy="19095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80526B46-FACF-4CD4-96CD-1E9C0EDF4CC1}"/>
              </a:ext>
            </a:extLst>
          </p:cNvPr>
          <p:cNvCxnSpPr>
            <a:cxnSpLocks/>
            <a:stCxn id="81" idx="6"/>
            <a:endCxn id="4" idx="2"/>
          </p:cNvCxnSpPr>
          <p:nvPr/>
        </p:nvCxnSpPr>
        <p:spPr>
          <a:xfrm>
            <a:off x="3743482" y="1327653"/>
            <a:ext cx="910469" cy="27580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id="{2804D430-24E1-4C90-8E57-0F12244A54FB}"/>
              </a:ext>
            </a:extLst>
          </p:cNvPr>
          <p:cNvSpPr txBox="1"/>
          <p:nvPr/>
        </p:nvSpPr>
        <p:spPr>
          <a:xfrm>
            <a:off x="1476252" y="4495322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a</a:t>
            </a:r>
            <a:r>
              <a:rPr lang="en-US" sz="1050" baseline="30000" dirty="0"/>
              <a:t>1</a:t>
            </a:r>
            <a:endParaRPr lang="en-US" sz="1050" dirty="0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69B8F8B5-74DA-4540-BED1-CAF0A514BDD2}"/>
              </a:ext>
            </a:extLst>
          </p:cNvPr>
          <p:cNvSpPr txBox="1"/>
          <p:nvPr/>
        </p:nvSpPr>
        <p:spPr>
          <a:xfrm>
            <a:off x="3217544" y="4892279"/>
            <a:ext cx="52593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z</a:t>
            </a:r>
            <a:r>
              <a:rPr lang="en-US" sz="1050" baseline="30000" dirty="0"/>
              <a:t>2</a:t>
            </a:r>
            <a:r>
              <a:rPr lang="en-US" sz="1050" dirty="0"/>
              <a:t>|a</a:t>
            </a:r>
            <a:r>
              <a:rPr lang="en-US" sz="1050" baseline="30000" dirty="0"/>
              <a:t>2</a:t>
            </a:r>
            <a:endParaRPr lang="en-US" sz="1050" dirty="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22A710C4-5E2F-4F19-A9C4-9B6CF14B78A5}"/>
              </a:ext>
            </a:extLst>
          </p:cNvPr>
          <p:cNvSpPr txBox="1"/>
          <p:nvPr/>
        </p:nvSpPr>
        <p:spPr>
          <a:xfrm>
            <a:off x="2401995" y="1381791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b</a:t>
            </a:r>
            <a:r>
              <a:rPr lang="en-US" sz="1050" baseline="30000" dirty="0"/>
              <a:t>1</a:t>
            </a:r>
            <a:endParaRPr lang="en-US" sz="1050" dirty="0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80DA2972-7969-46CA-B527-1557B154E991}"/>
              </a:ext>
            </a:extLst>
          </p:cNvPr>
          <p:cNvSpPr txBox="1"/>
          <p:nvPr/>
        </p:nvSpPr>
        <p:spPr>
          <a:xfrm>
            <a:off x="4006066" y="1390109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b</a:t>
            </a:r>
            <a:r>
              <a:rPr lang="en-US" sz="1050" baseline="30000" dirty="0"/>
              <a:t>2</a:t>
            </a:r>
            <a:endParaRPr lang="en-US" sz="1050" dirty="0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9B8D73EA-B855-4EAB-A3F8-E99F4573AB27}"/>
              </a:ext>
            </a:extLst>
          </p:cNvPr>
          <p:cNvSpPr txBox="1"/>
          <p:nvPr/>
        </p:nvSpPr>
        <p:spPr>
          <a:xfrm>
            <a:off x="2401995" y="4535306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W</a:t>
            </a:r>
            <a:r>
              <a:rPr lang="en-US" sz="1050" baseline="30000" dirty="0"/>
              <a:t>1</a:t>
            </a:r>
            <a:endParaRPr lang="en-US" sz="1050" dirty="0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F169A857-450E-4707-BEC2-5F8EC80BB79E}"/>
              </a:ext>
            </a:extLst>
          </p:cNvPr>
          <p:cNvSpPr txBox="1"/>
          <p:nvPr/>
        </p:nvSpPr>
        <p:spPr>
          <a:xfrm>
            <a:off x="4133727" y="4535306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W</a:t>
            </a:r>
            <a:r>
              <a:rPr lang="en-US" sz="1050" baseline="30000" dirty="0"/>
              <a:t>2</a:t>
            </a:r>
            <a:endParaRPr lang="en-US" sz="1050" dirty="0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1777A20F-52C8-45B7-9D11-8FE8F5E24C69}"/>
              </a:ext>
            </a:extLst>
          </p:cNvPr>
          <p:cNvSpPr txBox="1"/>
          <p:nvPr/>
        </p:nvSpPr>
        <p:spPr>
          <a:xfrm>
            <a:off x="4845328" y="4535306"/>
            <a:ext cx="52593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z</a:t>
            </a:r>
            <a:r>
              <a:rPr lang="en-US" sz="1050" baseline="30000" dirty="0"/>
              <a:t>3</a:t>
            </a:r>
            <a:r>
              <a:rPr lang="en-US" sz="1050" dirty="0"/>
              <a:t>|a</a:t>
            </a:r>
            <a:r>
              <a:rPr lang="en-US" sz="1050" baseline="30000" dirty="0"/>
              <a:t>3</a:t>
            </a:r>
            <a:endParaRPr lang="en-US" sz="105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8FD06A0-26C8-471C-AC33-C2437FE8A519}"/>
              </a:ext>
            </a:extLst>
          </p:cNvPr>
          <p:cNvSpPr txBox="1"/>
          <p:nvPr/>
        </p:nvSpPr>
        <p:spPr>
          <a:xfrm>
            <a:off x="5636011" y="3190213"/>
            <a:ext cx="74573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C(Y</a:t>
            </a:r>
            <a:r>
              <a:rPr lang="en-US" sz="1050" baseline="-25000" dirty="0"/>
              <a:t>1</a:t>
            </a:r>
            <a:r>
              <a:rPr lang="en-US" sz="1050" dirty="0"/>
              <a:t>,Y</a:t>
            </a:r>
            <a:r>
              <a:rPr lang="en-US" sz="1050" baseline="-25000" dirty="0"/>
              <a:t>2</a:t>
            </a:r>
            <a:r>
              <a:rPr lang="en-US" sz="1050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43D13C8-5193-440C-AA35-C9051C9B9F7C}"/>
                  </a:ext>
                </a:extLst>
              </p:cNvPr>
              <p:cNvSpPr txBox="1"/>
              <p:nvPr/>
            </p:nvSpPr>
            <p:spPr>
              <a:xfrm>
                <a:off x="5452134" y="115928"/>
                <a:ext cx="3691867" cy="4789003"/>
              </a:xfrm>
              <a:prstGeom prst="rect">
                <a:avLst/>
              </a:prstGeom>
              <a:solidFill>
                <a:srgbClr val="FFFFFF">
                  <a:alpha val="89804"/>
                </a:srgbClr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800" dirty="0"/>
                        <m:t>	</m:t>
                      </m:r>
                      <m:sSup>
                        <m:s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l-GR" sz="1800" dirty="0"/>
                            <m:t>δ</m:t>
                          </m:r>
                        </m:e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18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1800"/>
                            <m:t>▽</m:t>
                          </m:r>
                        </m:e>
                        <m:sub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sub>
                      </m:sSub>
                      <m:r>
                        <m:rPr>
                          <m:nor/>
                        </m:rPr>
                        <a:rPr lang="en-US" sz="1800"/>
                        <m:t>C</m:t>
                      </m:r>
                      <m:r>
                        <m:rPr>
                          <m:nor/>
                        </m:rPr>
                        <a:rPr lang="en-US" sz="1800"/>
                        <m:t> ⊙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′(</m:t>
                      </m:r>
                      <m:sSubSup>
                        <m:sSub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lang="en-US" sz="18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800" dirty="0"/>
                        <m:t>	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18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l-GR" sz="1800" dirty="0"/>
                            <m:t>δ</m:t>
                          </m:r>
                        </m:e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sSup>
                        <m:s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1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800" dirty="0"/>
                        <m:t>	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l-GR" sz="1800" dirty="0"/>
                            <m:t>δ</m:t>
                          </m:r>
                        </m:e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sz="1800" dirty="0"/>
              </a:p>
              <a:p>
                <a:endParaRPr lang="en-US" sz="1800" dirty="0"/>
              </a:p>
              <a:p>
                <a:pPr algn="ctr"/>
                <a:r>
                  <a:rPr lang="en-US" sz="1800" dirty="0"/>
                  <a:t>We’ve got the derivatives for our last layer (layer 3).</a:t>
                </a:r>
              </a:p>
              <a:p>
                <a:pPr algn="ctr"/>
                <a:endParaRPr lang="en-US" sz="1800" dirty="0"/>
              </a:p>
              <a:p>
                <a:pPr algn="ctr"/>
                <a:r>
                  <a:rPr lang="en-US" sz="1800" dirty="0"/>
                  <a:t>But what do we need for the previous layer (layer 2)?</a:t>
                </a:r>
              </a:p>
              <a:p>
                <a:pPr algn="ctr"/>
                <a:endParaRPr lang="en-US" sz="1800" dirty="0"/>
              </a:p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l-GR" sz="1800" dirty="0"/>
                          <m:t>δ</m:t>
                        </m:r>
                      </m:e>
                      <m:sup>
                        <m:r>
                          <a:rPr lang="en-US" sz="1800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800" dirty="0"/>
                  <a:t> would be nice…</a:t>
                </a:r>
              </a:p>
              <a:p>
                <a:pPr algn="ctr"/>
                <a:endParaRPr lang="en-US" sz="1800" dirty="0"/>
              </a:p>
              <a:p>
                <a:pPr algn="ctr"/>
                <a:r>
                  <a:rPr lang="en-US" sz="1800" dirty="0"/>
                  <a:t>But the relationship between C and z</a:t>
                </a:r>
                <a:r>
                  <a:rPr lang="en-US" sz="1800" baseline="30000" dirty="0"/>
                  <a:t>2</a:t>
                </a:r>
                <a:r>
                  <a:rPr lang="en-US" sz="1800" dirty="0"/>
                  <a:t> is complicated by our activation functions…</a:t>
                </a: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43D13C8-5193-440C-AA35-C9051C9B9F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2134" y="115928"/>
                <a:ext cx="3691867" cy="4789003"/>
              </a:xfrm>
              <a:prstGeom prst="rect">
                <a:avLst/>
              </a:prstGeom>
              <a:blipFill>
                <a:blip r:embed="rId2"/>
                <a:stretch>
                  <a:fillRect b="-10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0144694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65AA004-D3F8-44F7-920F-57F394E9F5E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Computing inner-layer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dirty="0"/>
                      <m:t>δ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65AA004-D3F8-44F7-920F-57F394E9F5E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>
            <a:extLst>
              <a:ext uri="{FF2B5EF4-FFF2-40B4-BE49-F238E27FC236}">
                <a16:creationId xmlns:a16="http://schemas.microsoft.com/office/drawing/2014/main" id="{2C4ADE74-5970-4723-8835-FC8E3904DD5E}"/>
              </a:ext>
            </a:extLst>
          </p:cNvPr>
          <p:cNvSpPr/>
          <p:nvPr/>
        </p:nvSpPr>
        <p:spPr>
          <a:xfrm>
            <a:off x="4653951" y="3686585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Y</a:t>
            </a:r>
            <a:r>
              <a:rPr lang="en-US" sz="1050" baseline="-25000" dirty="0"/>
              <a:t>2</a:t>
            </a:r>
            <a:endParaRPr lang="en-US" sz="1050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8AEFAE9-97C0-4FFC-B5D4-0F2E682904E5}"/>
              </a:ext>
            </a:extLst>
          </p:cNvPr>
          <p:cNvCxnSpPr>
            <a:cxnSpLocks/>
            <a:stCxn id="41" idx="6"/>
            <a:endCxn id="47" idx="2"/>
          </p:cNvCxnSpPr>
          <p:nvPr/>
        </p:nvCxnSpPr>
        <p:spPr>
          <a:xfrm>
            <a:off x="2002190" y="2564544"/>
            <a:ext cx="1079232" cy="7641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5B73DB2-78A8-4027-B59D-A7EBFC600F31}"/>
              </a:ext>
            </a:extLst>
          </p:cNvPr>
          <p:cNvCxnSpPr>
            <a:cxnSpLocks/>
            <a:stCxn id="42" idx="6"/>
            <a:endCxn id="47" idx="2"/>
          </p:cNvCxnSpPr>
          <p:nvPr/>
        </p:nvCxnSpPr>
        <p:spPr>
          <a:xfrm>
            <a:off x="2002191" y="1327653"/>
            <a:ext cx="1079231" cy="20010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0F5128C-3469-4C74-A8B6-7877D0293773}"/>
              </a:ext>
            </a:extLst>
          </p:cNvPr>
          <p:cNvCxnSpPr>
            <a:cxnSpLocks/>
            <a:stCxn id="43" idx="6"/>
            <a:endCxn id="47" idx="2"/>
          </p:cNvCxnSpPr>
          <p:nvPr/>
        </p:nvCxnSpPr>
        <p:spPr>
          <a:xfrm flipV="1">
            <a:off x="2002190" y="3328713"/>
            <a:ext cx="1079232" cy="7675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CD10056F-7C91-462C-9256-9F53BFD366B8}"/>
              </a:ext>
            </a:extLst>
          </p:cNvPr>
          <p:cNvSpPr/>
          <p:nvPr/>
        </p:nvSpPr>
        <p:spPr>
          <a:xfrm>
            <a:off x="4653950" y="2172658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Y</a:t>
            </a:r>
            <a:r>
              <a:rPr lang="en-US" sz="1050" baseline="-25000" dirty="0"/>
              <a:t>1</a:t>
            </a:r>
            <a:endParaRPr lang="en-US" sz="1050" dirty="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30D6A1FE-879A-45BE-BF79-82471B6B2768}"/>
              </a:ext>
            </a:extLst>
          </p:cNvPr>
          <p:cNvSpPr/>
          <p:nvPr/>
        </p:nvSpPr>
        <p:spPr>
          <a:xfrm>
            <a:off x="1476252" y="2301575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X</a:t>
            </a:r>
            <a:r>
              <a:rPr lang="en-US" sz="1050" baseline="-25000" dirty="0"/>
              <a:t>1</a:t>
            </a:r>
            <a:endParaRPr lang="en-US" sz="1050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108AC73E-31B4-4C27-97CE-F7A87E4ACB69}"/>
              </a:ext>
            </a:extLst>
          </p:cNvPr>
          <p:cNvSpPr/>
          <p:nvPr/>
        </p:nvSpPr>
        <p:spPr>
          <a:xfrm>
            <a:off x="1476253" y="1064684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1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A0D91FF7-B43E-4808-BF1A-EF5BC4533DC1}"/>
              </a:ext>
            </a:extLst>
          </p:cNvPr>
          <p:cNvSpPr/>
          <p:nvPr/>
        </p:nvSpPr>
        <p:spPr>
          <a:xfrm>
            <a:off x="1476252" y="3833262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X</a:t>
            </a:r>
            <a:r>
              <a:rPr lang="en-US" sz="1050" baseline="-25000" dirty="0"/>
              <a:t>2</a:t>
            </a:r>
            <a:endParaRPr lang="en-US" sz="1050" dirty="0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A61B509B-8DD2-4A53-8AB5-E5A181F5A335}"/>
              </a:ext>
            </a:extLst>
          </p:cNvPr>
          <p:cNvCxnSpPr>
            <a:cxnSpLocks/>
            <a:stCxn id="41" idx="6"/>
            <a:endCxn id="48" idx="2"/>
          </p:cNvCxnSpPr>
          <p:nvPr/>
        </p:nvCxnSpPr>
        <p:spPr>
          <a:xfrm flipV="1">
            <a:off x="2002190" y="2177727"/>
            <a:ext cx="1079232" cy="3868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06C533A0-16DB-4D79-82C7-819B14E610CF}"/>
              </a:ext>
            </a:extLst>
          </p:cNvPr>
          <p:cNvCxnSpPr>
            <a:cxnSpLocks/>
            <a:stCxn id="42" idx="6"/>
            <a:endCxn id="48" idx="2"/>
          </p:cNvCxnSpPr>
          <p:nvPr/>
        </p:nvCxnSpPr>
        <p:spPr>
          <a:xfrm>
            <a:off x="2002191" y="1327653"/>
            <a:ext cx="1079231" cy="8500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40340182-E19C-4D56-B629-FB3A9FF332C0}"/>
              </a:ext>
            </a:extLst>
          </p:cNvPr>
          <p:cNvCxnSpPr>
            <a:cxnSpLocks/>
            <a:stCxn id="43" idx="6"/>
            <a:endCxn id="48" idx="2"/>
          </p:cNvCxnSpPr>
          <p:nvPr/>
        </p:nvCxnSpPr>
        <p:spPr>
          <a:xfrm flipV="1">
            <a:off x="2002190" y="2177727"/>
            <a:ext cx="1079232" cy="19185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413A0B39-8676-4C5B-B618-7857F973EB56}"/>
              </a:ext>
            </a:extLst>
          </p:cNvPr>
          <p:cNvSpPr/>
          <p:nvPr/>
        </p:nvSpPr>
        <p:spPr>
          <a:xfrm>
            <a:off x="3081422" y="2929621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979FFF36-7B00-455F-95E6-4AD5DF2EC17F}"/>
              </a:ext>
            </a:extLst>
          </p:cNvPr>
          <p:cNvSpPr/>
          <p:nvPr/>
        </p:nvSpPr>
        <p:spPr>
          <a:xfrm>
            <a:off x="3081422" y="1778635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F775B39C-E4FC-4385-A49E-156D1302708F}"/>
              </a:ext>
            </a:extLst>
          </p:cNvPr>
          <p:cNvSpPr/>
          <p:nvPr/>
        </p:nvSpPr>
        <p:spPr>
          <a:xfrm>
            <a:off x="3081422" y="4082189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0345F78D-46CC-4D0A-84B0-6497ACA31503}"/>
              </a:ext>
            </a:extLst>
          </p:cNvPr>
          <p:cNvCxnSpPr>
            <a:cxnSpLocks/>
            <a:stCxn id="41" idx="6"/>
            <a:endCxn id="53" idx="2"/>
          </p:cNvCxnSpPr>
          <p:nvPr/>
        </p:nvCxnSpPr>
        <p:spPr>
          <a:xfrm>
            <a:off x="2002190" y="2564544"/>
            <a:ext cx="1079232" cy="19167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EA8847B5-8A11-44AF-B5D6-7AA1DE906EF7}"/>
              </a:ext>
            </a:extLst>
          </p:cNvPr>
          <p:cNvCxnSpPr>
            <a:cxnSpLocks/>
            <a:stCxn id="42" idx="6"/>
            <a:endCxn id="53" idx="2"/>
          </p:cNvCxnSpPr>
          <p:nvPr/>
        </p:nvCxnSpPr>
        <p:spPr>
          <a:xfrm>
            <a:off x="2002191" y="1327653"/>
            <a:ext cx="1079231" cy="31536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C0EFE02F-889C-45ED-847B-1B4925B68BC1}"/>
              </a:ext>
            </a:extLst>
          </p:cNvPr>
          <p:cNvCxnSpPr>
            <a:cxnSpLocks/>
            <a:stCxn id="43" idx="6"/>
            <a:endCxn id="53" idx="2"/>
          </p:cNvCxnSpPr>
          <p:nvPr/>
        </p:nvCxnSpPr>
        <p:spPr>
          <a:xfrm>
            <a:off x="2002190" y="4096231"/>
            <a:ext cx="1079232" cy="3850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Oval 80">
            <a:extLst>
              <a:ext uri="{FF2B5EF4-FFF2-40B4-BE49-F238E27FC236}">
                <a16:creationId xmlns:a16="http://schemas.microsoft.com/office/drawing/2014/main" id="{7E7FF854-FBC1-4F5D-863D-DDB7CFFBCE5D}"/>
              </a:ext>
            </a:extLst>
          </p:cNvPr>
          <p:cNvSpPr/>
          <p:nvPr/>
        </p:nvSpPr>
        <p:spPr>
          <a:xfrm>
            <a:off x="3217544" y="1064684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1</a:t>
            </a:r>
          </a:p>
        </p:txBody>
      </p: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60B6CC65-706E-4588-882B-E9FA36AB1180}"/>
              </a:ext>
            </a:extLst>
          </p:cNvPr>
          <p:cNvCxnSpPr>
            <a:cxnSpLocks/>
            <a:stCxn id="81" idx="6"/>
            <a:endCxn id="38" idx="2"/>
          </p:cNvCxnSpPr>
          <p:nvPr/>
        </p:nvCxnSpPr>
        <p:spPr>
          <a:xfrm>
            <a:off x="3743482" y="1327653"/>
            <a:ext cx="910468" cy="12440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AAC5206F-5F5F-4109-9C8A-F06B1972BEAA}"/>
              </a:ext>
            </a:extLst>
          </p:cNvPr>
          <p:cNvCxnSpPr>
            <a:cxnSpLocks/>
            <a:stCxn id="48" idx="6"/>
            <a:endCxn id="38" idx="2"/>
          </p:cNvCxnSpPr>
          <p:nvPr/>
        </p:nvCxnSpPr>
        <p:spPr>
          <a:xfrm>
            <a:off x="3879606" y="2177727"/>
            <a:ext cx="774344" cy="3940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67EB0049-2B9A-4BCD-9181-C5018759532A}"/>
              </a:ext>
            </a:extLst>
          </p:cNvPr>
          <p:cNvCxnSpPr>
            <a:cxnSpLocks/>
            <a:stCxn id="47" idx="6"/>
            <a:endCxn id="4" idx="2"/>
          </p:cNvCxnSpPr>
          <p:nvPr/>
        </p:nvCxnSpPr>
        <p:spPr>
          <a:xfrm>
            <a:off x="3879605" y="3328713"/>
            <a:ext cx="774345" cy="7569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5EDF572B-CE0B-4913-B8B6-3EAB40E98773}"/>
              </a:ext>
            </a:extLst>
          </p:cNvPr>
          <p:cNvCxnSpPr>
            <a:cxnSpLocks/>
            <a:stCxn id="53" idx="6"/>
            <a:endCxn id="4" idx="2"/>
          </p:cNvCxnSpPr>
          <p:nvPr/>
        </p:nvCxnSpPr>
        <p:spPr>
          <a:xfrm flipV="1">
            <a:off x="3879605" y="4085677"/>
            <a:ext cx="774345" cy="3956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FC2131E2-F2D2-46F6-804C-A9738350D2B8}"/>
              </a:ext>
            </a:extLst>
          </p:cNvPr>
          <p:cNvCxnSpPr>
            <a:cxnSpLocks/>
            <a:stCxn id="48" idx="6"/>
            <a:endCxn id="4" idx="2"/>
          </p:cNvCxnSpPr>
          <p:nvPr/>
        </p:nvCxnSpPr>
        <p:spPr>
          <a:xfrm>
            <a:off x="3879605" y="2177727"/>
            <a:ext cx="774345" cy="1907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98A74491-E1C7-4760-A94B-5C774BBBB093}"/>
              </a:ext>
            </a:extLst>
          </p:cNvPr>
          <p:cNvCxnSpPr>
            <a:cxnSpLocks/>
            <a:stCxn id="47" idx="6"/>
            <a:endCxn id="38" idx="2"/>
          </p:cNvCxnSpPr>
          <p:nvPr/>
        </p:nvCxnSpPr>
        <p:spPr>
          <a:xfrm flipV="1">
            <a:off x="3879606" y="2571750"/>
            <a:ext cx="774344" cy="7569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230D0FD4-0665-4521-8FEE-203EBD8CB420}"/>
              </a:ext>
            </a:extLst>
          </p:cNvPr>
          <p:cNvCxnSpPr>
            <a:cxnSpLocks/>
            <a:stCxn id="53" idx="6"/>
            <a:endCxn id="38" idx="2"/>
          </p:cNvCxnSpPr>
          <p:nvPr/>
        </p:nvCxnSpPr>
        <p:spPr>
          <a:xfrm flipV="1">
            <a:off x="3879606" y="2571750"/>
            <a:ext cx="774344" cy="19095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80526B46-FACF-4CD4-96CD-1E9C0EDF4CC1}"/>
              </a:ext>
            </a:extLst>
          </p:cNvPr>
          <p:cNvCxnSpPr>
            <a:cxnSpLocks/>
            <a:stCxn id="81" idx="6"/>
            <a:endCxn id="4" idx="2"/>
          </p:cNvCxnSpPr>
          <p:nvPr/>
        </p:nvCxnSpPr>
        <p:spPr>
          <a:xfrm>
            <a:off x="3743482" y="1327653"/>
            <a:ext cx="910469" cy="27580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id="{2804D430-24E1-4C90-8E57-0F12244A54FB}"/>
              </a:ext>
            </a:extLst>
          </p:cNvPr>
          <p:cNvSpPr txBox="1"/>
          <p:nvPr/>
        </p:nvSpPr>
        <p:spPr>
          <a:xfrm>
            <a:off x="1476252" y="4495322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a</a:t>
            </a:r>
            <a:r>
              <a:rPr lang="en-US" sz="1050" baseline="30000" dirty="0"/>
              <a:t>1</a:t>
            </a:r>
            <a:endParaRPr lang="en-US" sz="1050" dirty="0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69B8F8B5-74DA-4540-BED1-CAF0A514BDD2}"/>
              </a:ext>
            </a:extLst>
          </p:cNvPr>
          <p:cNvSpPr txBox="1"/>
          <p:nvPr/>
        </p:nvSpPr>
        <p:spPr>
          <a:xfrm>
            <a:off x="3217544" y="4892279"/>
            <a:ext cx="52593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z</a:t>
            </a:r>
            <a:r>
              <a:rPr lang="en-US" sz="1050" baseline="30000" dirty="0"/>
              <a:t>2</a:t>
            </a:r>
            <a:r>
              <a:rPr lang="en-US" sz="1050" dirty="0"/>
              <a:t>|a</a:t>
            </a:r>
            <a:r>
              <a:rPr lang="en-US" sz="1050" baseline="30000" dirty="0"/>
              <a:t>2</a:t>
            </a:r>
            <a:endParaRPr lang="en-US" sz="1050" dirty="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22A710C4-5E2F-4F19-A9C4-9B6CF14B78A5}"/>
              </a:ext>
            </a:extLst>
          </p:cNvPr>
          <p:cNvSpPr txBox="1"/>
          <p:nvPr/>
        </p:nvSpPr>
        <p:spPr>
          <a:xfrm>
            <a:off x="2401995" y="1381791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b</a:t>
            </a:r>
            <a:r>
              <a:rPr lang="en-US" sz="1050" baseline="30000" dirty="0"/>
              <a:t>1</a:t>
            </a:r>
            <a:endParaRPr lang="en-US" sz="1050" dirty="0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80DA2972-7969-46CA-B527-1557B154E991}"/>
              </a:ext>
            </a:extLst>
          </p:cNvPr>
          <p:cNvSpPr txBox="1"/>
          <p:nvPr/>
        </p:nvSpPr>
        <p:spPr>
          <a:xfrm>
            <a:off x="4006066" y="1390109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b</a:t>
            </a:r>
            <a:r>
              <a:rPr lang="en-US" sz="1050" baseline="30000" dirty="0"/>
              <a:t>2</a:t>
            </a:r>
            <a:endParaRPr lang="en-US" sz="1050" dirty="0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9B8D73EA-B855-4EAB-A3F8-E99F4573AB27}"/>
              </a:ext>
            </a:extLst>
          </p:cNvPr>
          <p:cNvSpPr txBox="1"/>
          <p:nvPr/>
        </p:nvSpPr>
        <p:spPr>
          <a:xfrm>
            <a:off x="2401995" y="4535306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W</a:t>
            </a:r>
            <a:r>
              <a:rPr lang="en-US" sz="1050" baseline="30000" dirty="0"/>
              <a:t>1</a:t>
            </a:r>
            <a:endParaRPr lang="en-US" sz="1050" dirty="0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F169A857-450E-4707-BEC2-5F8EC80BB79E}"/>
              </a:ext>
            </a:extLst>
          </p:cNvPr>
          <p:cNvSpPr txBox="1"/>
          <p:nvPr/>
        </p:nvSpPr>
        <p:spPr>
          <a:xfrm>
            <a:off x="4133727" y="4535306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W</a:t>
            </a:r>
            <a:r>
              <a:rPr lang="en-US" sz="1050" baseline="30000" dirty="0"/>
              <a:t>2</a:t>
            </a:r>
            <a:endParaRPr lang="en-US" sz="1050" dirty="0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1777A20F-52C8-45B7-9D11-8FE8F5E24C69}"/>
              </a:ext>
            </a:extLst>
          </p:cNvPr>
          <p:cNvSpPr txBox="1"/>
          <p:nvPr/>
        </p:nvSpPr>
        <p:spPr>
          <a:xfrm>
            <a:off x="4845328" y="4535306"/>
            <a:ext cx="52593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z</a:t>
            </a:r>
            <a:r>
              <a:rPr lang="en-US" sz="1050" baseline="30000" dirty="0"/>
              <a:t>3</a:t>
            </a:r>
            <a:r>
              <a:rPr lang="en-US" sz="1050" dirty="0"/>
              <a:t>|a</a:t>
            </a:r>
            <a:r>
              <a:rPr lang="en-US" sz="1050" baseline="30000" dirty="0"/>
              <a:t>3</a:t>
            </a:r>
            <a:endParaRPr lang="en-US" sz="105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8FD06A0-26C8-471C-AC33-C2437FE8A519}"/>
              </a:ext>
            </a:extLst>
          </p:cNvPr>
          <p:cNvSpPr txBox="1"/>
          <p:nvPr/>
        </p:nvSpPr>
        <p:spPr>
          <a:xfrm>
            <a:off x="5636011" y="3190213"/>
            <a:ext cx="74573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C(Y</a:t>
            </a:r>
            <a:r>
              <a:rPr lang="en-US" sz="1050" baseline="-25000" dirty="0"/>
              <a:t>1</a:t>
            </a:r>
            <a:r>
              <a:rPr lang="en-US" sz="1050" dirty="0"/>
              <a:t>,Y</a:t>
            </a:r>
            <a:r>
              <a:rPr lang="en-US" sz="1050" baseline="-25000" dirty="0"/>
              <a:t>2</a:t>
            </a:r>
            <a:r>
              <a:rPr lang="en-US" sz="1050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43D13C8-5193-440C-AA35-C9051C9B9F7C}"/>
                  </a:ext>
                </a:extLst>
              </p:cNvPr>
              <p:cNvSpPr txBox="1"/>
              <p:nvPr/>
            </p:nvSpPr>
            <p:spPr>
              <a:xfrm>
                <a:off x="5452134" y="115929"/>
                <a:ext cx="3691867" cy="4295471"/>
              </a:xfrm>
              <a:prstGeom prst="rect">
                <a:avLst/>
              </a:prstGeom>
              <a:solidFill>
                <a:srgbClr val="FFFFFF">
                  <a:alpha val="89804"/>
                </a:srgb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l-GR" sz="1800" dirty="0"/>
                            <m:t>δ</m:t>
                          </m:r>
                        </m:e>
                        <m:sup>
                          <m:r>
                            <a:rPr lang="en-US" sz="18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8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𝑑𝑒𝑝𝑒𝑛𝑑𝑠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𝑜𝑛</m:t>
                      </m:r>
                      <m:r>
                        <m:rPr>
                          <m:nor/>
                        </m:rPr>
                        <a:rPr lang="en-US" sz="180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l-GR" sz="18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l-GR" sz="1800" dirty="0"/>
                            <m:t>δ</m:t>
                          </m:r>
                        </m:e>
                        <m:sup>
                          <m:r>
                            <a:rPr lang="en-US" sz="1800" i="1" dirty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sz="1800" dirty="0"/>
              </a:p>
              <a:p>
                <a:pPr algn="ctr"/>
                <a:endParaRPr lang="en-US" sz="1800" dirty="0"/>
              </a:p>
              <a:p>
                <a:pPr algn="ctr"/>
                <a:r>
                  <a:rPr lang="en-US" sz="1800" dirty="0"/>
                  <a:t>To create a specific example…</a:t>
                </a:r>
              </a:p>
              <a:p>
                <a:pPr algn="ctr"/>
                <a:endParaRPr lang="en-US" sz="1800" dirty="0"/>
              </a:p>
              <a:p>
                <a:pPr algn="ctr"/>
                <a:r>
                  <a:rPr lang="en-US" sz="1800" dirty="0"/>
                  <a:t>And we define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nor/>
                          </m:rPr>
                          <a:rPr lang="el-GR" sz="1800" dirty="0"/>
                          <m:t>δ</m:t>
                        </m:r>
                      </m:e>
                      <m:sub>
                        <m:r>
                          <a:rPr lang="en-US" sz="1800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1800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sz="1800" dirty="0"/>
                  <a:t> as</a:t>
                </a:r>
              </a:p>
              <a:p>
                <a:pPr algn="ctr"/>
                <a:endParaRPr lang="en-US" sz="18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 sz="1800" dirty="0"/>
                            <m:t>δ</m:t>
                          </m:r>
                        </m:e>
                        <m:sub>
                          <m:r>
                            <a:rPr lang="en-US" sz="18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18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US" sz="1800" dirty="0"/>
              </a:p>
              <a:p>
                <a:pPr algn="ctr"/>
                <a:endParaRPr lang="en-US" sz="1800" dirty="0"/>
              </a:p>
              <a:p>
                <a:pPr algn="ctr"/>
                <a:r>
                  <a:rPr lang="en-US" sz="1800" dirty="0"/>
                  <a:t>And we can see that</a:t>
                </a:r>
              </a:p>
              <a:p>
                <a:pPr algn="ctr"/>
                <a:endParaRPr lang="en-US" sz="18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800" i="1" dirty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 sz="1800" dirty="0"/>
                            <m:t>δ</m:t>
                          </m:r>
                        </m:e>
                        <m:sub>
                          <m:r>
                            <a:rPr lang="en-US" sz="18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18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18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𝑑𝑒𝑝𝑒𝑛𝑑𝑠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𝑜𝑛</m:t>
                      </m:r>
                      <m:r>
                        <m:rPr>
                          <m:nor/>
                        </m:rPr>
                        <a:rPr lang="en-US" sz="1800"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 sz="1800" dirty="0"/>
                            <m:t>δ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lang="en-US" sz="1800" i="1">
                          <a:latin typeface="Cambria Math" panose="02040503050406030204" pitchFamily="18" charset="0"/>
                        </a:rPr>
                        <m:t>𝑎𝑛</m:t>
                      </m:r>
                      <m:r>
                        <m:rPr>
                          <m:nor/>
                        </m:rPr>
                        <a:rPr lang="en-US" sz="1800"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 sz="1800" dirty="0"/>
                            <m:t>δ</m:t>
                          </m:r>
                        </m:e>
                        <m:sub>
                          <m:r>
                            <a:rPr lang="en-US" sz="18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lang="en-US" sz="1800" dirty="0"/>
              </a:p>
              <a:p>
                <a:pPr algn="ctr"/>
                <a:endParaRPr lang="en-US" sz="1800" dirty="0"/>
              </a:p>
              <a:p>
                <a:pPr algn="ctr"/>
                <a:r>
                  <a:rPr lang="en-US" sz="1800" dirty="0"/>
                  <a:t>So we can apply the chain rule!</a:t>
                </a:r>
              </a:p>
              <a:p>
                <a:pPr algn="ctr"/>
                <a:endParaRPr lang="en-US" sz="18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43D13C8-5193-440C-AA35-C9051C9B9F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2134" y="115929"/>
                <a:ext cx="3691867" cy="429547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Oval 4">
            <a:extLst>
              <a:ext uri="{FF2B5EF4-FFF2-40B4-BE49-F238E27FC236}">
                <a16:creationId xmlns:a16="http://schemas.microsoft.com/office/drawing/2014/main" id="{07425EFE-A229-4BC2-9EED-DBB2BF378E76}"/>
              </a:ext>
            </a:extLst>
          </p:cNvPr>
          <p:cNvSpPr/>
          <p:nvPr/>
        </p:nvSpPr>
        <p:spPr>
          <a:xfrm>
            <a:off x="3384958" y="3190213"/>
            <a:ext cx="222401" cy="27699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4CE4D97-E8A5-4116-A8EA-7C23F2C17835}"/>
              </a:ext>
            </a:extLst>
          </p:cNvPr>
          <p:cNvCxnSpPr/>
          <p:nvPr/>
        </p:nvCxnSpPr>
        <p:spPr>
          <a:xfrm flipV="1">
            <a:off x="3607359" y="2588725"/>
            <a:ext cx="934307" cy="7399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7AE3231-F093-42B3-81B5-5F49D848C3CD}"/>
              </a:ext>
            </a:extLst>
          </p:cNvPr>
          <p:cNvCxnSpPr>
            <a:endCxn id="4" idx="2"/>
          </p:cNvCxnSpPr>
          <p:nvPr/>
        </p:nvCxnSpPr>
        <p:spPr>
          <a:xfrm>
            <a:off x="3607358" y="3333782"/>
            <a:ext cx="1046592" cy="7518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3044150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65AA004-D3F8-44F7-920F-57F394E9F5E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Computing inner-layer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dirty="0"/>
                      <m:t>δ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65AA004-D3F8-44F7-920F-57F394E9F5E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>
            <a:extLst>
              <a:ext uri="{FF2B5EF4-FFF2-40B4-BE49-F238E27FC236}">
                <a16:creationId xmlns:a16="http://schemas.microsoft.com/office/drawing/2014/main" id="{2C4ADE74-5970-4723-8835-FC8E3904DD5E}"/>
              </a:ext>
            </a:extLst>
          </p:cNvPr>
          <p:cNvSpPr/>
          <p:nvPr/>
        </p:nvSpPr>
        <p:spPr>
          <a:xfrm>
            <a:off x="4653951" y="3686585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Y</a:t>
            </a:r>
            <a:r>
              <a:rPr lang="en-US" sz="1050" baseline="-25000" dirty="0"/>
              <a:t>2</a:t>
            </a:r>
            <a:endParaRPr lang="en-US" sz="1050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8AEFAE9-97C0-4FFC-B5D4-0F2E682904E5}"/>
              </a:ext>
            </a:extLst>
          </p:cNvPr>
          <p:cNvCxnSpPr>
            <a:cxnSpLocks/>
            <a:stCxn id="41" idx="6"/>
            <a:endCxn id="47" idx="2"/>
          </p:cNvCxnSpPr>
          <p:nvPr/>
        </p:nvCxnSpPr>
        <p:spPr>
          <a:xfrm>
            <a:off x="2002190" y="2564544"/>
            <a:ext cx="1079232" cy="7641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5B73DB2-78A8-4027-B59D-A7EBFC600F31}"/>
              </a:ext>
            </a:extLst>
          </p:cNvPr>
          <p:cNvCxnSpPr>
            <a:cxnSpLocks/>
            <a:stCxn id="42" idx="6"/>
            <a:endCxn id="47" idx="2"/>
          </p:cNvCxnSpPr>
          <p:nvPr/>
        </p:nvCxnSpPr>
        <p:spPr>
          <a:xfrm>
            <a:off x="2002191" y="1327653"/>
            <a:ext cx="1079231" cy="20010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0F5128C-3469-4C74-A8B6-7877D0293773}"/>
              </a:ext>
            </a:extLst>
          </p:cNvPr>
          <p:cNvCxnSpPr>
            <a:cxnSpLocks/>
            <a:stCxn id="43" idx="6"/>
            <a:endCxn id="47" idx="2"/>
          </p:cNvCxnSpPr>
          <p:nvPr/>
        </p:nvCxnSpPr>
        <p:spPr>
          <a:xfrm flipV="1">
            <a:off x="2002190" y="3328713"/>
            <a:ext cx="1079232" cy="7675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CD10056F-7C91-462C-9256-9F53BFD366B8}"/>
              </a:ext>
            </a:extLst>
          </p:cNvPr>
          <p:cNvSpPr/>
          <p:nvPr/>
        </p:nvSpPr>
        <p:spPr>
          <a:xfrm>
            <a:off x="4653950" y="2172658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Y</a:t>
            </a:r>
            <a:r>
              <a:rPr lang="en-US" sz="1050" baseline="-25000" dirty="0"/>
              <a:t>1</a:t>
            </a:r>
            <a:endParaRPr lang="en-US" sz="1050" dirty="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30D6A1FE-879A-45BE-BF79-82471B6B2768}"/>
              </a:ext>
            </a:extLst>
          </p:cNvPr>
          <p:cNvSpPr/>
          <p:nvPr/>
        </p:nvSpPr>
        <p:spPr>
          <a:xfrm>
            <a:off x="1476252" y="2301575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X</a:t>
            </a:r>
            <a:r>
              <a:rPr lang="en-US" sz="1050" baseline="-25000" dirty="0"/>
              <a:t>1</a:t>
            </a:r>
            <a:endParaRPr lang="en-US" sz="1050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108AC73E-31B4-4C27-97CE-F7A87E4ACB69}"/>
              </a:ext>
            </a:extLst>
          </p:cNvPr>
          <p:cNvSpPr/>
          <p:nvPr/>
        </p:nvSpPr>
        <p:spPr>
          <a:xfrm>
            <a:off x="1476253" y="1064684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1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A0D91FF7-B43E-4808-BF1A-EF5BC4533DC1}"/>
              </a:ext>
            </a:extLst>
          </p:cNvPr>
          <p:cNvSpPr/>
          <p:nvPr/>
        </p:nvSpPr>
        <p:spPr>
          <a:xfrm>
            <a:off x="1476252" y="3833262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X</a:t>
            </a:r>
            <a:r>
              <a:rPr lang="en-US" sz="1050" baseline="-25000" dirty="0"/>
              <a:t>2</a:t>
            </a:r>
            <a:endParaRPr lang="en-US" sz="1050" dirty="0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A61B509B-8DD2-4A53-8AB5-E5A181F5A335}"/>
              </a:ext>
            </a:extLst>
          </p:cNvPr>
          <p:cNvCxnSpPr>
            <a:cxnSpLocks/>
            <a:stCxn id="41" idx="6"/>
            <a:endCxn id="48" idx="2"/>
          </p:cNvCxnSpPr>
          <p:nvPr/>
        </p:nvCxnSpPr>
        <p:spPr>
          <a:xfrm flipV="1">
            <a:off x="2002190" y="2177727"/>
            <a:ext cx="1079232" cy="3868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06C533A0-16DB-4D79-82C7-819B14E610CF}"/>
              </a:ext>
            </a:extLst>
          </p:cNvPr>
          <p:cNvCxnSpPr>
            <a:cxnSpLocks/>
            <a:stCxn id="42" idx="6"/>
            <a:endCxn id="48" idx="2"/>
          </p:cNvCxnSpPr>
          <p:nvPr/>
        </p:nvCxnSpPr>
        <p:spPr>
          <a:xfrm>
            <a:off x="2002191" y="1327653"/>
            <a:ext cx="1079231" cy="8500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40340182-E19C-4D56-B629-FB3A9FF332C0}"/>
              </a:ext>
            </a:extLst>
          </p:cNvPr>
          <p:cNvCxnSpPr>
            <a:cxnSpLocks/>
            <a:stCxn id="43" idx="6"/>
            <a:endCxn id="48" idx="2"/>
          </p:cNvCxnSpPr>
          <p:nvPr/>
        </p:nvCxnSpPr>
        <p:spPr>
          <a:xfrm flipV="1">
            <a:off x="2002190" y="2177727"/>
            <a:ext cx="1079232" cy="19185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413A0B39-8676-4C5B-B618-7857F973EB56}"/>
              </a:ext>
            </a:extLst>
          </p:cNvPr>
          <p:cNvSpPr/>
          <p:nvPr/>
        </p:nvSpPr>
        <p:spPr>
          <a:xfrm>
            <a:off x="3081422" y="2929621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979FFF36-7B00-455F-95E6-4AD5DF2EC17F}"/>
              </a:ext>
            </a:extLst>
          </p:cNvPr>
          <p:cNvSpPr/>
          <p:nvPr/>
        </p:nvSpPr>
        <p:spPr>
          <a:xfrm>
            <a:off x="3081422" y="1778635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F775B39C-E4FC-4385-A49E-156D1302708F}"/>
              </a:ext>
            </a:extLst>
          </p:cNvPr>
          <p:cNvSpPr/>
          <p:nvPr/>
        </p:nvSpPr>
        <p:spPr>
          <a:xfrm>
            <a:off x="3081422" y="4082189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0345F78D-46CC-4D0A-84B0-6497ACA31503}"/>
              </a:ext>
            </a:extLst>
          </p:cNvPr>
          <p:cNvCxnSpPr>
            <a:cxnSpLocks/>
            <a:stCxn id="41" idx="6"/>
            <a:endCxn id="53" idx="2"/>
          </p:cNvCxnSpPr>
          <p:nvPr/>
        </p:nvCxnSpPr>
        <p:spPr>
          <a:xfrm>
            <a:off x="2002190" y="2564544"/>
            <a:ext cx="1079232" cy="19167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EA8847B5-8A11-44AF-B5D6-7AA1DE906EF7}"/>
              </a:ext>
            </a:extLst>
          </p:cNvPr>
          <p:cNvCxnSpPr>
            <a:cxnSpLocks/>
            <a:stCxn id="42" idx="6"/>
            <a:endCxn id="53" idx="2"/>
          </p:cNvCxnSpPr>
          <p:nvPr/>
        </p:nvCxnSpPr>
        <p:spPr>
          <a:xfrm>
            <a:off x="2002191" y="1327653"/>
            <a:ext cx="1079231" cy="31536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C0EFE02F-889C-45ED-847B-1B4925B68BC1}"/>
              </a:ext>
            </a:extLst>
          </p:cNvPr>
          <p:cNvCxnSpPr>
            <a:cxnSpLocks/>
            <a:stCxn id="43" idx="6"/>
            <a:endCxn id="53" idx="2"/>
          </p:cNvCxnSpPr>
          <p:nvPr/>
        </p:nvCxnSpPr>
        <p:spPr>
          <a:xfrm>
            <a:off x="2002190" y="4096231"/>
            <a:ext cx="1079232" cy="3850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Oval 80">
            <a:extLst>
              <a:ext uri="{FF2B5EF4-FFF2-40B4-BE49-F238E27FC236}">
                <a16:creationId xmlns:a16="http://schemas.microsoft.com/office/drawing/2014/main" id="{7E7FF854-FBC1-4F5D-863D-DDB7CFFBCE5D}"/>
              </a:ext>
            </a:extLst>
          </p:cNvPr>
          <p:cNvSpPr/>
          <p:nvPr/>
        </p:nvSpPr>
        <p:spPr>
          <a:xfrm>
            <a:off x="3217544" y="1064684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1</a:t>
            </a:r>
          </a:p>
        </p:txBody>
      </p: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60B6CC65-706E-4588-882B-E9FA36AB1180}"/>
              </a:ext>
            </a:extLst>
          </p:cNvPr>
          <p:cNvCxnSpPr>
            <a:cxnSpLocks/>
            <a:stCxn id="81" idx="6"/>
            <a:endCxn id="38" idx="2"/>
          </p:cNvCxnSpPr>
          <p:nvPr/>
        </p:nvCxnSpPr>
        <p:spPr>
          <a:xfrm>
            <a:off x="3743482" y="1327653"/>
            <a:ext cx="910468" cy="12440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AAC5206F-5F5F-4109-9C8A-F06B1972BEAA}"/>
              </a:ext>
            </a:extLst>
          </p:cNvPr>
          <p:cNvCxnSpPr>
            <a:cxnSpLocks/>
            <a:stCxn id="48" idx="6"/>
            <a:endCxn id="38" idx="2"/>
          </p:cNvCxnSpPr>
          <p:nvPr/>
        </p:nvCxnSpPr>
        <p:spPr>
          <a:xfrm>
            <a:off x="3879606" y="2177727"/>
            <a:ext cx="774344" cy="3940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67EB0049-2B9A-4BCD-9181-C5018759532A}"/>
              </a:ext>
            </a:extLst>
          </p:cNvPr>
          <p:cNvCxnSpPr>
            <a:cxnSpLocks/>
            <a:stCxn id="47" idx="6"/>
            <a:endCxn id="4" idx="2"/>
          </p:cNvCxnSpPr>
          <p:nvPr/>
        </p:nvCxnSpPr>
        <p:spPr>
          <a:xfrm>
            <a:off x="3879605" y="3328713"/>
            <a:ext cx="774345" cy="7569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5EDF572B-CE0B-4913-B8B6-3EAB40E98773}"/>
              </a:ext>
            </a:extLst>
          </p:cNvPr>
          <p:cNvCxnSpPr>
            <a:cxnSpLocks/>
            <a:stCxn id="53" idx="6"/>
            <a:endCxn id="4" idx="2"/>
          </p:cNvCxnSpPr>
          <p:nvPr/>
        </p:nvCxnSpPr>
        <p:spPr>
          <a:xfrm flipV="1">
            <a:off x="3879605" y="4085677"/>
            <a:ext cx="774345" cy="3956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FC2131E2-F2D2-46F6-804C-A9738350D2B8}"/>
              </a:ext>
            </a:extLst>
          </p:cNvPr>
          <p:cNvCxnSpPr>
            <a:cxnSpLocks/>
            <a:stCxn id="48" idx="6"/>
            <a:endCxn id="4" idx="2"/>
          </p:cNvCxnSpPr>
          <p:nvPr/>
        </p:nvCxnSpPr>
        <p:spPr>
          <a:xfrm>
            <a:off x="3879605" y="2177727"/>
            <a:ext cx="774345" cy="1907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98A74491-E1C7-4760-A94B-5C774BBBB093}"/>
              </a:ext>
            </a:extLst>
          </p:cNvPr>
          <p:cNvCxnSpPr>
            <a:cxnSpLocks/>
            <a:stCxn id="47" idx="6"/>
            <a:endCxn id="38" idx="2"/>
          </p:cNvCxnSpPr>
          <p:nvPr/>
        </p:nvCxnSpPr>
        <p:spPr>
          <a:xfrm flipV="1">
            <a:off x="3879606" y="2571750"/>
            <a:ext cx="774344" cy="7569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230D0FD4-0665-4521-8FEE-203EBD8CB420}"/>
              </a:ext>
            </a:extLst>
          </p:cNvPr>
          <p:cNvCxnSpPr>
            <a:cxnSpLocks/>
            <a:stCxn id="53" idx="6"/>
            <a:endCxn id="38" idx="2"/>
          </p:cNvCxnSpPr>
          <p:nvPr/>
        </p:nvCxnSpPr>
        <p:spPr>
          <a:xfrm flipV="1">
            <a:off x="3879606" y="2571750"/>
            <a:ext cx="774344" cy="19095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80526B46-FACF-4CD4-96CD-1E9C0EDF4CC1}"/>
              </a:ext>
            </a:extLst>
          </p:cNvPr>
          <p:cNvCxnSpPr>
            <a:cxnSpLocks/>
            <a:stCxn id="81" idx="6"/>
            <a:endCxn id="4" idx="2"/>
          </p:cNvCxnSpPr>
          <p:nvPr/>
        </p:nvCxnSpPr>
        <p:spPr>
          <a:xfrm>
            <a:off x="3743482" y="1327653"/>
            <a:ext cx="910469" cy="27580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id="{2804D430-24E1-4C90-8E57-0F12244A54FB}"/>
              </a:ext>
            </a:extLst>
          </p:cNvPr>
          <p:cNvSpPr txBox="1"/>
          <p:nvPr/>
        </p:nvSpPr>
        <p:spPr>
          <a:xfrm>
            <a:off x="1476252" y="4495322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a</a:t>
            </a:r>
            <a:r>
              <a:rPr lang="en-US" sz="1050" baseline="30000" dirty="0"/>
              <a:t>1</a:t>
            </a:r>
            <a:endParaRPr lang="en-US" sz="1050" dirty="0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69B8F8B5-74DA-4540-BED1-CAF0A514BDD2}"/>
              </a:ext>
            </a:extLst>
          </p:cNvPr>
          <p:cNvSpPr txBox="1"/>
          <p:nvPr/>
        </p:nvSpPr>
        <p:spPr>
          <a:xfrm>
            <a:off x="3217544" y="4892279"/>
            <a:ext cx="52593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z</a:t>
            </a:r>
            <a:r>
              <a:rPr lang="en-US" sz="1050" baseline="30000" dirty="0"/>
              <a:t>2</a:t>
            </a:r>
            <a:r>
              <a:rPr lang="en-US" sz="1050" dirty="0"/>
              <a:t>|a</a:t>
            </a:r>
            <a:r>
              <a:rPr lang="en-US" sz="1050" baseline="30000" dirty="0"/>
              <a:t>2</a:t>
            </a:r>
            <a:endParaRPr lang="en-US" sz="1050" dirty="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22A710C4-5E2F-4F19-A9C4-9B6CF14B78A5}"/>
              </a:ext>
            </a:extLst>
          </p:cNvPr>
          <p:cNvSpPr txBox="1"/>
          <p:nvPr/>
        </p:nvSpPr>
        <p:spPr>
          <a:xfrm>
            <a:off x="2401995" y="1381791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b</a:t>
            </a:r>
            <a:r>
              <a:rPr lang="en-US" sz="1050" baseline="30000" dirty="0"/>
              <a:t>1</a:t>
            </a:r>
            <a:endParaRPr lang="en-US" sz="1050" dirty="0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80DA2972-7969-46CA-B527-1557B154E991}"/>
              </a:ext>
            </a:extLst>
          </p:cNvPr>
          <p:cNvSpPr txBox="1"/>
          <p:nvPr/>
        </p:nvSpPr>
        <p:spPr>
          <a:xfrm>
            <a:off x="4006066" y="1390109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b</a:t>
            </a:r>
            <a:r>
              <a:rPr lang="en-US" sz="1050" baseline="30000" dirty="0"/>
              <a:t>2</a:t>
            </a:r>
            <a:endParaRPr lang="en-US" sz="1050" dirty="0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9B8D73EA-B855-4EAB-A3F8-E99F4573AB27}"/>
              </a:ext>
            </a:extLst>
          </p:cNvPr>
          <p:cNvSpPr txBox="1"/>
          <p:nvPr/>
        </p:nvSpPr>
        <p:spPr>
          <a:xfrm>
            <a:off x="2401995" y="4535306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W</a:t>
            </a:r>
            <a:r>
              <a:rPr lang="en-US" sz="1050" baseline="30000" dirty="0"/>
              <a:t>1</a:t>
            </a:r>
            <a:endParaRPr lang="en-US" sz="1050" dirty="0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F169A857-450E-4707-BEC2-5F8EC80BB79E}"/>
              </a:ext>
            </a:extLst>
          </p:cNvPr>
          <p:cNvSpPr txBox="1"/>
          <p:nvPr/>
        </p:nvSpPr>
        <p:spPr>
          <a:xfrm>
            <a:off x="4133727" y="4535306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W</a:t>
            </a:r>
            <a:r>
              <a:rPr lang="en-US" sz="1050" baseline="30000" dirty="0"/>
              <a:t>2</a:t>
            </a:r>
            <a:endParaRPr lang="en-US" sz="1050" dirty="0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1777A20F-52C8-45B7-9D11-8FE8F5E24C69}"/>
              </a:ext>
            </a:extLst>
          </p:cNvPr>
          <p:cNvSpPr txBox="1"/>
          <p:nvPr/>
        </p:nvSpPr>
        <p:spPr>
          <a:xfrm>
            <a:off x="4845328" y="4535306"/>
            <a:ext cx="52593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z</a:t>
            </a:r>
            <a:r>
              <a:rPr lang="en-US" sz="1050" baseline="30000" dirty="0"/>
              <a:t>3</a:t>
            </a:r>
            <a:r>
              <a:rPr lang="en-US" sz="1050" dirty="0"/>
              <a:t>|a</a:t>
            </a:r>
            <a:r>
              <a:rPr lang="en-US" sz="1050" baseline="30000" dirty="0"/>
              <a:t>3</a:t>
            </a:r>
            <a:endParaRPr lang="en-US" sz="105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8FD06A0-26C8-471C-AC33-C2437FE8A519}"/>
              </a:ext>
            </a:extLst>
          </p:cNvPr>
          <p:cNvSpPr txBox="1"/>
          <p:nvPr/>
        </p:nvSpPr>
        <p:spPr>
          <a:xfrm>
            <a:off x="5636011" y="3190213"/>
            <a:ext cx="74573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C(Y</a:t>
            </a:r>
            <a:r>
              <a:rPr lang="en-US" sz="1050" baseline="-25000" dirty="0"/>
              <a:t>1</a:t>
            </a:r>
            <a:r>
              <a:rPr lang="en-US" sz="1050" dirty="0"/>
              <a:t>,Y</a:t>
            </a:r>
            <a:r>
              <a:rPr lang="en-US" sz="1050" baseline="-25000" dirty="0"/>
              <a:t>2</a:t>
            </a:r>
            <a:r>
              <a:rPr lang="en-US" sz="1050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43D13C8-5193-440C-AA35-C9051C9B9F7C}"/>
                  </a:ext>
                </a:extLst>
              </p:cNvPr>
              <p:cNvSpPr txBox="1"/>
              <p:nvPr/>
            </p:nvSpPr>
            <p:spPr>
              <a:xfrm>
                <a:off x="5452134" y="115929"/>
                <a:ext cx="3691867" cy="721929"/>
              </a:xfrm>
              <a:prstGeom prst="rect">
                <a:avLst/>
              </a:prstGeom>
              <a:solidFill>
                <a:srgbClr val="FFFFFF">
                  <a:alpha val="89804"/>
                </a:srgb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 sz="1800" dirty="0"/>
                            <m:t>δ</m:t>
                          </m:r>
                        </m:e>
                        <m:sub>
                          <m:r>
                            <a:rPr lang="en-US" sz="18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18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</m:den>
                      </m:f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</m:num>
                        <m:den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sz="18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</m:den>
                      </m:f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</m:num>
                        <m:den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43D13C8-5193-440C-AA35-C9051C9B9F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2134" y="115929"/>
                <a:ext cx="3691867" cy="72192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77327993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65AA004-D3F8-44F7-920F-57F394E9F5E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Computing inner-layer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dirty="0"/>
                      <m:t>δ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65AA004-D3F8-44F7-920F-57F394E9F5E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>
            <a:extLst>
              <a:ext uri="{FF2B5EF4-FFF2-40B4-BE49-F238E27FC236}">
                <a16:creationId xmlns:a16="http://schemas.microsoft.com/office/drawing/2014/main" id="{2C4ADE74-5970-4723-8835-FC8E3904DD5E}"/>
              </a:ext>
            </a:extLst>
          </p:cNvPr>
          <p:cNvSpPr/>
          <p:nvPr/>
        </p:nvSpPr>
        <p:spPr>
          <a:xfrm>
            <a:off x="4653951" y="3686585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Y</a:t>
            </a:r>
            <a:r>
              <a:rPr lang="en-US" sz="1050" baseline="-25000" dirty="0"/>
              <a:t>2</a:t>
            </a:r>
            <a:endParaRPr lang="en-US" sz="1050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8AEFAE9-97C0-4FFC-B5D4-0F2E682904E5}"/>
              </a:ext>
            </a:extLst>
          </p:cNvPr>
          <p:cNvCxnSpPr>
            <a:cxnSpLocks/>
            <a:stCxn id="41" idx="6"/>
            <a:endCxn id="47" idx="2"/>
          </p:cNvCxnSpPr>
          <p:nvPr/>
        </p:nvCxnSpPr>
        <p:spPr>
          <a:xfrm>
            <a:off x="2002190" y="2564544"/>
            <a:ext cx="1079232" cy="7641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5B73DB2-78A8-4027-B59D-A7EBFC600F31}"/>
              </a:ext>
            </a:extLst>
          </p:cNvPr>
          <p:cNvCxnSpPr>
            <a:cxnSpLocks/>
            <a:stCxn id="42" idx="6"/>
            <a:endCxn id="47" idx="2"/>
          </p:cNvCxnSpPr>
          <p:nvPr/>
        </p:nvCxnSpPr>
        <p:spPr>
          <a:xfrm>
            <a:off x="2002191" y="1327653"/>
            <a:ext cx="1079231" cy="20010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0F5128C-3469-4C74-A8B6-7877D0293773}"/>
              </a:ext>
            </a:extLst>
          </p:cNvPr>
          <p:cNvCxnSpPr>
            <a:cxnSpLocks/>
            <a:stCxn id="43" idx="6"/>
            <a:endCxn id="47" idx="2"/>
          </p:cNvCxnSpPr>
          <p:nvPr/>
        </p:nvCxnSpPr>
        <p:spPr>
          <a:xfrm flipV="1">
            <a:off x="2002190" y="3328713"/>
            <a:ext cx="1079232" cy="7675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CD10056F-7C91-462C-9256-9F53BFD366B8}"/>
              </a:ext>
            </a:extLst>
          </p:cNvPr>
          <p:cNvSpPr/>
          <p:nvPr/>
        </p:nvSpPr>
        <p:spPr>
          <a:xfrm>
            <a:off x="4653950" y="2172658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Y</a:t>
            </a:r>
            <a:r>
              <a:rPr lang="en-US" sz="1050" baseline="-25000" dirty="0"/>
              <a:t>1</a:t>
            </a:r>
            <a:endParaRPr lang="en-US" sz="1050" dirty="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30D6A1FE-879A-45BE-BF79-82471B6B2768}"/>
              </a:ext>
            </a:extLst>
          </p:cNvPr>
          <p:cNvSpPr/>
          <p:nvPr/>
        </p:nvSpPr>
        <p:spPr>
          <a:xfrm>
            <a:off x="1476252" y="2301575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X</a:t>
            </a:r>
            <a:r>
              <a:rPr lang="en-US" sz="1050" baseline="-25000" dirty="0"/>
              <a:t>1</a:t>
            </a:r>
            <a:endParaRPr lang="en-US" sz="1050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108AC73E-31B4-4C27-97CE-F7A87E4ACB69}"/>
              </a:ext>
            </a:extLst>
          </p:cNvPr>
          <p:cNvSpPr/>
          <p:nvPr/>
        </p:nvSpPr>
        <p:spPr>
          <a:xfrm>
            <a:off x="1476253" y="1064684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1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A0D91FF7-B43E-4808-BF1A-EF5BC4533DC1}"/>
              </a:ext>
            </a:extLst>
          </p:cNvPr>
          <p:cNvSpPr/>
          <p:nvPr/>
        </p:nvSpPr>
        <p:spPr>
          <a:xfrm>
            <a:off x="1476252" y="3833262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X</a:t>
            </a:r>
            <a:r>
              <a:rPr lang="en-US" sz="1050" baseline="-25000" dirty="0"/>
              <a:t>2</a:t>
            </a:r>
            <a:endParaRPr lang="en-US" sz="1050" dirty="0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A61B509B-8DD2-4A53-8AB5-E5A181F5A335}"/>
              </a:ext>
            </a:extLst>
          </p:cNvPr>
          <p:cNvCxnSpPr>
            <a:cxnSpLocks/>
            <a:stCxn id="41" idx="6"/>
            <a:endCxn id="48" idx="2"/>
          </p:cNvCxnSpPr>
          <p:nvPr/>
        </p:nvCxnSpPr>
        <p:spPr>
          <a:xfrm flipV="1">
            <a:off x="2002190" y="2177727"/>
            <a:ext cx="1079232" cy="3868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06C533A0-16DB-4D79-82C7-819B14E610CF}"/>
              </a:ext>
            </a:extLst>
          </p:cNvPr>
          <p:cNvCxnSpPr>
            <a:cxnSpLocks/>
            <a:stCxn id="42" idx="6"/>
            <a:endCxn id="48" idx="2"/>
          </p:cNvCxnSpPr>
          <p:nvPr/>
        </p:nvCxnSpPr>
        <p:spPr>
          <a:xfrm>
            <a:off x="2002191" y="1327653"/>
            <a:ext cx="1079231" cy="8500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40340182-E19C-4D56-B629-FB3A9FF332C0}"/>
              </a:ext>
            </a:extLst>
          </p:cNvPr>
          <p:cNvCxnSpPr>
            <a:cxnSpLocks/>
            <a:stCxn id="43" idx="6"/>
            <a:endCxn id="48" idx="2"/>
          </p:cNvCxnSpPr>
          <p:nvPr/>
        </p:nvCxnSpPr>
        <p:spPr>
          <a:xfrm flipV="1">
            <a:off x="2002190" y="2177727"/>
            <a:ext cx="1079232" cy="19185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413A0B39-8676-4C5B-B618-7857F973EB56}"/>
              </a:ext>
            </a:extLst>
          </p:cNvPr>
          <p:cNvSpPr/>
          <p:nvPr/>
        </p:nvSpPr>
        <p:spPr>
          <a:xfrm>
            <a:off x="3081422" y="2929621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979FFF36-7B00-455F-95E6-4AD5DF2EC17F}"/>
              </a:ext>
            </a:extLst>
          </p:cNvPr>
          <p:cNvSpPr/>
          <p:nvPr/>
        </p:nvSpPr>
        <p:spPr>
          <a:xfrm>
            <a:off x="3081422" y="1778635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F775B39C-E4FC-4385-A49E-156D1302708F}"/>
              </a:ext>
            </a:extLst>
          </p:cNvPr>
          <p:cNvSpPr/>
          <p:nvPr/>
        </p:nvSpPr>
        <p:spPr>
          <a:xfrm>
            <a:off x="3081422" y="4082189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0345F78D-46CC-4D0A-84B0-6497ACA31503}"/>
              </a:ext>
            </a:extLst>
          </p:cNvPr>
          <p:cNvCxnSpPr>
            <a:cxnSpLocks/>
            <a:stCxn id="41" idx="6"/>
            <a:endCxn id="53" idx="2"/>
          </p:cNvCxnSpPr>
          <p:nvPr/>
        </p:nvCxnSpPr>
        <p:spPr>
          <a:xfrm>
            <a:off x="2002190" y="2564544"/>
            <a:ext cx="1079232" cy="19167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EA8847B5-8A11-44AF-B5D6-7AA1DE906EF7}"/>
              </a:ext>
            </a:extLst>
          </p:cNvPr>
          <p:cNvCxnSpPr>
            <a:cxnSpLocks/>
            <a:stCxn id="42" idx="6"/>
            <a:endCxn id="53" idx="2"/>
          </p:cNvCxnSpPr>
          <p:nvPr/>
        </p:nvCxnSpPr>
        <p:spPr>
          <a:xfrm>
            <a:off x="2002191" y="1327653"/>
            <a:ext cx="1079231" cy="31536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C0EFE02F-889C-45ED-847B-1B4925B68BC1}"/>
              </a:ext>
            </a:extLst>
          </p:cNvPr>
          <p:cNvCxnSpPr>
            <a:cxnSpLocks/>
            <a:stCxn id="43" idx="6"/>
            <a:endCxn id="53" idx="2"/>
          </p:cNvCxnSpPr>
          <p:nvPr/>
        </p:nvCxnSpPr>
        <p:spPr>
          <a:xfrm>
            <a:off x="2002190" y="4096231"/>
            <a:ext cx="1079232" cy="3850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Oval 80">
            <a:extLst>
              <a:ext uri="{FF2B5EF4-FFF2-40B4-BE49-F238E27FC236}">
                <a16:creationId xmlns:a16="http://schemas.microsoft.com/office/drawing/2014/main" id="{7E7FF854-FBC1-4F5D-863D-DDB7CFFBCE5D}"/>
              </a:ext>
            </a:extLst>
          </p:cNvPr>
          <p:cNvSpPr/>
          <p:nvPr/>
        </p:nvSpPr>
        <p:spPr>
          <a:xfrm>
            <a:off x="3217544" y="1064684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1</a:t>
            </a:r>
          </a:p>
        </p:txBody>
      </p: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60B6CC65-706E-4588-882B-E9FA36AB1180}"/>
              </a:ext>
            </a:extLst>
          </p:cNvPr>
          <p:cNvCxnSpPr>
            <a:cxnSpLocks/>
            <a:stCxn id="81" idx="6"/>
            <a:endCxn id="38" idx="2"/>
          </p:cNvCxnSpPr>
          <p:nvPr/>
        </p:nvCxnSpPr>
        <p:spPr>
          <a:xfrm>
            <a:off x="3743482" y="1327653"/>
            <a:ext cx="910468" cy="12440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AAC5206F-5F5F-4109-9C8A-F06B1972BEAA}"/>
              </a:ext>
            </a:extLst>
          </p:cNvPr>
          <p:cNvCxnSpPr>
            <a:cxnSpLocks/>
            <a:stCxn id="48" idx="6"/>
            <a:endCxn id="38" idx="2"/>
          </p:cNvCxnSpPr>
          <p:nvPr/>
        </p:nvCxnSpPr>
        <p:spPr>
          <a:xfrm>
            <a:off x="3879606" y="2177727"/>
            <a:ext cx="774344" cy="3940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67EB0049-2B9A-4BCD-9181-C5018759532A}"/>
              </a:ext>
            </a:extLst>
          </p:cNvPr>
          <p:cNvCxnSpPr>
            <a:cxnSpLocks/>
            <a:stCxn id="47" idx="6"/>
            <a:endCxn id="4" idx="2"/>
          </p:cNvCxnSpPr>
          <p:nvPr/>
        </p:nvCxnSpPr>
        <p:spPr>
          <a:xfrm>
            <a:off x="3879605" y="3328713"/>
            <a:ext cx="774345" cy="7569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5EDF572B-CE0B-4913-B8B6-3EAB40E98773}"/>
              </a:ext>
            </a:extLst>
          </p:cNvPr>
          <p:cNvCxnSpPr>
            <a:cxnSpLocks/>
            <a:stCxn id="53" idx="6"/>
            <a:endCxn id="4" idx="2"/>
          </p:cNvCxnSpPr>
          <p:nvPr/>
        </p:nvCxnSpPr>
        <p:spPr>
          <a:xfrm flipV="1">
            <a:off x="3879605" y="4085677"/>
            <a:ext cx="774345" cy="3956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FC2131E2-F2D2-46F6-804C-A9738350D2B8}"/>
              </a:ext>
            </a:extLst>
          </p:cNvPr>
          <p:cNvCxnSpPr>
            <a:cxnSpLocks/>
            <a:stCxn id="48" idx="6"/>
            <a:endCxn id="4" idx="2"/>
          </p:cNvCxnSpPr>
          <p:nvPr/>
        </p:nvCxnSpPr>
        <p:spPr>
          <a:xfrm>
            <a:off x="3879605" y="2177727"/>
            <a:ext cx="774345" cy="1907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98A74491-E1C7-4760-A94B-5C774BBBB093}"/>
              </a:ext>
            </a:extLst>
          </p:cNvPr>
          <p:cNvCxnSpPr>
            <a:cxnSpLocks/>
            <a:stCxn id="47" idx="6"/>
            <a:endCxn id="38" idx="2"/>
          </p:cNvCxnSpPr>
          <p:nvPr/>
        </p:nvCxnSpPr>
        <p:spPr>
          <a:xfrm flipV="1">
            <a:off x="3879606" y="2571750"/>
            <a:ext cx="774344" cy="7569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230D0FD4-0665-4521-8FEE-203EBD8CB420}"/>
              </a:ext>
            </a:extLst>
          </p:cNvPr>
          <p:cNvCxnSpPr>
            <a:cxnSpLocks/>
            <a:stCxn id="53" idx="6"/>
            <a:endCxn id="38" idx="2"/>
          </p:cNvCxnSpPr>
          <p:nvPr/>
        </p:nvCxnSpPr>
        <p:spPr>
          <a:xfrm flipV="1">
            <a:off x="3879606" y="2571750"/>
            <a:ext cx="774344" cy="19095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80526B46-FACF-4CD4-96CD-1E9C0EDF4CC1}"/>
              </a:ext>
            </a:extLst>
          </p:cNvPr>
          <p:cNvCxnSpPr>
            <a:cxnSpLocks/>
            <a:stCxn id="81" idx="6"/>
            <a:endCxn id="4" idx="2"/>
          </p:cNvCxnSpPr>
          <p:nvPr/>
        </p:nvCxnSpPr>
        <p:spPr>
          <a:xfrm>
            <a:off x="3743482" y="1327653"/>
            <a:ext cx="910469" cy="27580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id="{2804D430-24E1-4C90-8E57-0F12244A54FB}"/>
              </a:ext>
            </a:extLst>
          </p:cNvPr>
          <p:cNvSpPr txBox="1"/>
          <p:nvPr/>
        </p:nvSpPr>
        <p:spPr>
          <a:xfrm>
            <a:off x="1476252" y="4495322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a</a:t>
            </a:r>
            <a:r>
              <a:rPr lang="en-US" sz="1050" baseline="30000" dirty="0"/>
              <a:t>1</a:t>
            </a:r>
            <a:endParaRPr lang="en-US" sz="1050" dirty="0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69B8F8B5-74DA-4540-BED1-CAF0A514BDD2}"/>
              </a:ext>
            </a:extLst>
          </p:cNvPr>
          <p:cNvSpPr txBox="1"/>
          <p:nvPr/>
        </p:nvSpPr>
        <p:spPr>
          <a:xfrm>
            <a:off x="3217544" y="4892279"/>
            <a:ext cx="52593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z</a:t>
            </a:r>
            <a:r>
              <a:rPr lang="en-US" sz="1050" baseline="30000" dirty="0"/>
              <a:t>2</a:t>
            </a:r>
            <a:r>
              <a:rPr lang="en-US" sz="1050" dirty="0"/>
              <a:t>|a</a:t>
            </a:r>
            <a:r>
              <a:rPr lang="en-US" sz="1050" baseline="30000" dirty="0"/>
              <a:t>2</a:t>
            </a:r>
            <a:endParaRPr lang="en-US" sz="1050" dirty="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22A710C4-5E2F-4F19-A9C4-9B6CF14B78A5}"/>
              </a:ext>
            </a:extLst>
          </p:cNvPr>
          <p:cNvSpPr txBox="1"/>
          <p:nvPr/>
        </p:nvSpPr>
        <p:spPr>
          <a:xfrm>
            <a:off x="2401995" y="1381791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b</a:t>
            </a:r>
            <a:r>
              <a:rPr lang="en-US" sz="1050" baseline="30000" dirty="0"/>
              <a:t>1</a:t>
            </a:r>
            <a:endParaRPr lang="en-US" sz="1050" dirty="0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80DA2972-7969-46CA-B527-1557B154E991}"/>
              </a:ext>
            </a:extLst>
          </p:cNvPr>
          <p:cNvSpPr txBox="1"/>
          <p:nvPr/>
        </p:nvSpPr>
        <p:spPr>
          <a:xfrm>
            <a:off x="4006066" y="1390109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b</a:t>
            </a:r>
            <a:r>
              <a:rPr lang="en-US" sz="1050" baseline="30000" dirty="0"/>
              <a:t>2</a:t>
            </a:r>
            <a:endParaRPr lang="en-US" sz="1050" dirty="0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9B8D73EA-B855-4EAB-A3F8-E99F4573AB27}"/>
              </a:ext>
            </a:extLst>
          </p:cNvPr>
          <p:cNvSpPr txBox="1"/>
          <p:nvPr/>
        </p:nvSpPr>
        <p:spPr>
          <a:xfrm>
            <a:off x="2401995" y="4535306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W</a:t>
            </a:r>
            <a:r>
              <a:rPr lang="en-US" sz="1050" baseline="30000" dirty="0"/>
              <a:t>1</a:t>
            </a:r>
            <a:endParaRPr lang="en-US" sz="1050" dirty="0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F169A857-450E-4707-BEC2-5F8EC80BB79E}"/>
              </a:ext>
            </a:extLst>
          </p:cNvPr>
          <p:cNvSpPr txBox="1"/>
          <p:nvPr/>
        </p:nvSpPr>
        <p:spPr>
          <a:xfrm>
            <a:off x="4133727" y="4535306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W</a:t>
            </a:r>
            <a:r>
              <a:rPr lang="en-US" sz="1050" baseline="30000" dirty="0"/>
              <a:t>2</a:t>
            </a:r>
            <a:endParaRPr lang="en-US" sz="1050" dirty="0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1777A20F-52C8-45B7-9D11-8FE8F5E24C69}"/>
              </a:ext>
            </a:extLst>
          </p:cNvPr>
          <p:cNvSpPr txBox="1"/>
          <p:nvPr/>
        </p:nvSpPr>
        <p:spPr>
          <a:xfrm>
            <a:off x="4845328" y="4535306"/>
            <a:ext cx="52593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z</a:t>
            </a:r>
            <a:r>
              <a:rPr lang="en-US" sz="1050" baseline="30000" dirty="0"/>
              <a:t>3</a:t>
            </a:r>
            <a:r>
              <a:rPr lang="en-US" sz="1050" dirty="0"/>
              <a:t>|a</a:t>
            </a:r>
            <a:r>
              <a:rPr lang="en-US" sz="1050" baseline="30000" dirty="0"/>
              <a:t>3</a:t>
            </a:r>
            <a:endParaRPr lang="en-US" sz="105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8FD06A0-26C8-471C-AC33-C2437FE8A519}"/>
              </a:ext>
            </a:extLst>
          </p:cNvPr>
          <p:cNvSpPr txBox="1"/>
          <p:nvPr/>
        </p:nvSpPr>
        <p:spPr>
          <a:xfrm>
            <a:off x="5636011" y="3190213"/>
            <a:ext cx="74573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C(Y</a:t>
            </a:r>
            <a:r>
              <a:rPr lang="en-US" sz="1050" baseline="-25000" dirty="0"/>
              <a:t>1</a:t>
            </a:r>
            <a:r>
              <a:rPr lang="en-US" sz="1050" dirty="0"/>
              <a:t>,Y</a:t>
            </a:r>
            <a:r>
              <a:rPr lang="en-US" sz="1050" baseline="-25000" dirty="0"/>
              <a:t>2</a:t>
            </a:r>
            <a:r>
              <a:rPr lang="en-US" sz="1050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43D13C8-5193-440C-AA35-C9051C9B9F7C}"/>
                  </a:ext>
                </a:extLst>
              </p:cNvPr>
              <p:cNvSpPr txBox="1"/>
              <p:nvPr/>
            </p:nvSpPr>
            <p:spPr>
              <a:xfrm>
                <a:off x="5452134" y="115928"/>
                <a:ext cx="3691867" cy="3288401"/>
              </a:xfrm>
              <a:prstGeom prst="rect">
                <a:avLst/>
              </a:prstGeom>
              <a:solidFill>
                <a:srgbClr val="FFFFFF">
                  <a:alpha val="89804"/>
                </a:srgb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 sz="1800" dirty="0"/>
                            <m:t>δ</m:t>
                          </m:r>
                        </m:e>
                        <m:sub>
                          <m:r>
                            <a:rPr lang="en-US" sz="18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18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</m:den>
                      </m:f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</m:num>
                        <m:den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sz="18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</m:den>
                      </m:f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</m:num>
                        <m:den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US" sz="1800" dirty="0"/>
              </a:p>
              <a:p>
                <a:pPr algn="ctr"/>
                <a:endParaRPr lang="en-US" sz="1800" dirty="0"/>
              </a:p>
              <a:p>
                <a:pPr algn="ctr"/>
                <a:r>
                  <a:rPr lang="en-US" sz="1800" dirty="0"/>
                  <a:t>Becomes</a:t>
                </a:r>
              </a:p>
              <a:p>
                <a:pPr algn="ctr"/>
                <a:endParaRPr lang="en-US" sz="18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 sz="1800" dirty="0"/>
                            <m:t>δ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</m:num>
                        <m:den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sz="18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 sz="1800" dirty="0"/>
                            <m:t>δ</m:t>
                          </m:r>
                        </m:e>
                        <m:sub>
                          <m:r>
                            <a:rPr lang="en-US" sz="18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</m:num>
                        <m:den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US" sz="1800" dirty="0"/>
              </a:p>
              <a:p>
                <a:pPr algn="ctr"/>
                <a:endParaRPr lang="en-US" sz="1800" dirty="0"/>
              </a:p>
              <a:p>
                <a:pPr algn="ctr"/>
                <a:r>
                  <a:rPr lang="en-US" sz="1800" dirty="0"/>
                  <a:t>We’re computing the derivatives of level 3 activities in terms of level 2 activities</a:t>
                </a: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43D13C8-5193-440C-AA35-C9051C9B9F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2134" y="115928"/>
                <a:ext cx="3691867" cy="3288401"/>
              </a:xfrm>
              <a:prstGeom prst="rect">
                <a:avLst/>
              </a:prstGeom>
              <a:blipFill>
                <a:blip r:embed="rId3"/>
                <a:stretch>
                  <a:fillRect l="-1320" r="-2970" b="-2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CDE51477-3F8B-4AF7-ACEE-0DB8F863282E}"/>
              </a:ext>
            </a:extLst>
          </p:cNvPr>
          <p:cNvCxnSpPr/>
          <p:nvPr/>
        </p:nvCxnSpPr>
        <p:spPr>
          <a:xfrm rot="5400000">
            <a:off x="6405960" y="1005714"/>
            <a:ext cx="1017334" cy="528507"/>
          </a:xfrm>
          <a:prstGeom prst="bentConnector3">
            <a:avLst>
              <a:gd name="adj1" fmla="val 2031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E320CF7C-33B1-4F6B-95E0-429A2B80E8E8}"/>
              </a:ext>
            </a:extLst>
          </p:cNvPr>
          <p:cNvCxnSpPr/>
          <p:nvPr/>
        </p:nvCxnSpPr>
        <p:spPr>
          <a:xfrm rot="5400000">
            <a:off x="7365450" y="927067"/>
            <a:ext cx="1017334" cy="698384"/>
          </a:xfrm>
          <a:prstGeom prst="bentConnector3">
            <a:avLst>
              <a:gd name="adj1" fmla="val 7040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48605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70A23-6061-469E-83BA-1D42720FB1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Perceptrons – Decision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E01FFC-9527-4149-87B9-899EDB84D7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Binary AND				WEIGHTS		DECISION FUNCTION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8B8F7C5-6263-4711-933B-EFDB4DC23E04}"/>
              </a:ext>
            </a:extLst>
          </p:cNvPr>
          <p:cNvSpPr/>
          <p:nvPr/>
        </p:nvSpPr>
        <p:spPr>
          <a:xfrm>
            <a:off x="5657850" y="2571750"/>
            <a:ext cx="1076327" cy="1076327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Y</a:t>
            </a:r>
            <a:r>
              <a:rPr lang="en-US" sz="1050" baseline="-25000" dirty="0"/>
              <a:t>1</a:t>
            </a:r>
            <a:endParaRPr lang="en-US" sz="105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7E689A-02A4-40D8-A6CA-B0BD95D4AE84}"/>
              </a:ext>
            </a:extLst>
          </p:cNvPr>
          <p:cNvSpPr txBox="1"/>
          <p:nvPr/>
        </p:nvSpPr>
        <p:spPr>
          <a:xfrm>
            <a:off x="7534275" y="2971414"/>
            <a:ext cx="57419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1 or -1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1937839-10E3-4976-8CF1-7DFD5FD7E804}"/>
              </a:ext>
            </a:extLst>
          </p:cNvPr>
          <p:cNvCxnSpPr>
            <a:stCxn id="6" idx="6"/>
          </p:cNvCxnSpPr>
          <p:nvPr/>
        </p:nvCxnSpPr>
        <p:spPr>
          <a:xfrm>
            <a:off x="6734176" y="3109914"/>
            <a:ext cx="800099" cy="47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25327644-1C73-4B7D-A5F0-B30A080E70E1}"/>
              </a:ext>
            </a:extLst>
          </p:cNvPr>
          <p:cNvSpPr/>
          <p:nvPr/>
        </p:nvSpPr>
        <p:spPr>
          <a:xfrm>
            <a:off x="2971801" y="2852738"/>
            <a:ext cx="514350" cy="5143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X</a:t>
            </a:r>
            <a:r>
              <a:rPr lang="en-US" sz="1050" baseline="-25000" dirty="0"/>
              <a:t>1</a:t>
            </a:r>
            <a:endParaRPr lang="en-US" sz="1050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9315EC6-69A0-4147-8BB3-C509B5EFCAB0}"/>
              </a:ext>
            </a:extLst>
          </p:cNvPr>
          <p:cNvSpPr/>
          <p:nvPr/>
        </p:nvSpPr>
        <p:spPr>
          <a:xfrm>
            <a:off x="2971801" y="4100112"/>
            <a:ext cx="514350" cy="5143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X</a:t>
            </a:r>
            <a:r>
              <a:rPr lang="en-US" sz="1050" baseline="-25000" dirty="0"/>
              <a:t>2</a:t>
            </a:r>
            <a:endParaRPr lang="en-US" sz="1050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51208C26-E54A-4C5F-9A96-1424D9AAE905}"/>
              </a:ext>
            </a:extLst>
          </p:cNvPr>
          <p:cNvCxnSpPr>
            <a:stCxn id="7" idx="6"/>
            <a:endCxn id="6" idx="2"/>
          </p:cNvCxnSpPr>
          <p:nvPr/>
        </p:nvCxnSpPr>
        <p:spPr>
          <a:xfrm>
            <a:off x="3486151" y="3109913"/>
            <a:ext cx="217169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12700C5-E891-4F68-AD31-1AA95C5758A8}"/>
              </a:ext>
            </a:extLst>
          </p:cNvPr>
          <p:cNvCxnSpPr>
            <a:stCxn id="10" idx="6"/>
            <a:endCxn id="6" idx="2"/>
          </p:cNvCxnSpPr>
          <p:nvPr/>
        </p:nvCxnSpPr>
        <p:spPr>
          <a:xfrm flipV="1">
            <a:off x="3486151" y="3109914"/>
            <a:ext cx="2171699" cy="12473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C655B15-889E-496A-BE27-E5195BAF95EE}"/>
              </a:ext>
            </a:extLst>
          </p:cNvPr>
          <p:cNvGraphicFramePr>
            <a:graphicFrameLocks noGrp="1"/>
          </p:cNvGraphicFramePr>
          <p:nvPr/>
        </p:nvGraphicFramePr>
        <p:xfrm>
          <a:off x="254861" y="2414588"/>
          <a:ext cx="2431191" cy="13906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9039">
                  <a:extLst>
                    <a:ext uri="{9D8B030D-6E8A-4147-A177-3AD203B41FA5}">
                      <a16:colId xmlns:a16="http://schemas.microsoft.com/office/drawing/2014/main" val="403280701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46472291"/>
                    </a:ext>
                  </a:extLst>
                </a:gridCol>
                <a:gridCol w="485775">
                  <a:extLst>
                    <a:ext uri="{9D8B030D-6E8A-4147-A177-3AD203B41FA5}">
                      <a16:colId xmlns:a16="http://schemas.microsoft.com/office/drawing/2014/main" val="3284426558"/>
                    </a:ext>
                  </a:extLst>
                </a:gridCol>
                <a:gridCol w="1019177">
                  <a:extLst>
                    <a:ext uri="{9D8B030D-6E8A-4147-A177-3AD203B41FA5}">
                      <a16:colId xmlns:a16="http://schemas.microsoft.com/office/drawing/2014/main" val="248957559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X</a:t>
                      </a:r>
                      <a:r>
                        <a:rPr lang="en-US" sz="1100" baseline="-25000" dirty="0"/>
                        <a:t>1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X</a:t>
                      </a:r>
                      <a:r>
                        <a:rPr lang="en-US" sz="1100" baseline="-25000" dirty="0"/>
                        <a:t>2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Output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545447388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-1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145737781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-1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808332718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-1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880718866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217941234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8D7EC93E-6292-4A48-B469-C1C33243DCFC}"/>
              </a:ext>
            </a:extLst>
          </p:cNvPr>
          <p:cNvSpPr txBox="1"/>
          <p:nvPr/>
        </p:nvSpPr>
        <p:spPr>
          <a:xfrm>
            <a:off x="4273121" y="2832914"/>
            <a:ext cx="36099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W</a:t>
            </a:r>
            <a:r>
              <a:rPr lang="en-US" sz="1050" baseline="-25000" dirty="0"/>
              <a:t>1</a:t>
            </a:r>
            <a:endParaRPr lang="en-US" sz="105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5404ACC-CD53-4461-B032-3893622E07F6}"/>
              </a:ext>
            </a:extLst>
          </p:cNvPr>
          <p:cNvSpPr txBox="1"/>
          <p:nvPr/>
        </p:nvSpPr>
        <p:spPr>
          <a:xfrm>
            <a:off x="4273121" y="3505588"/>
            <a:ext cx="36099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W</a:t>
            </a:r>
            <a:r>
              <a:rPr lang="en-US" sz="1050" baseline="-25000" dirty="0"/>
              <a:t>2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1571151510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65AA004-D3F8-44F7-920F-57F394E9F5E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Computing inner-layer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dirty="0"/>
                      <m:t>δ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65AA004-D3F8-44F7-920F-57F394E9F5E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>
            <a:extLst>
              <a:ext uri="{FF2B5EF4-FFF2-40B4-BE49-F238E27FC236}">
                <a16:creationId xmlns:a16="http://schemas.microsoft.com/office/drawing/2014/main" id="{2C4ADE74-5970-4723-8835-FC8E3904DD5E}"/>
              </a:ext>
            </a:extLst>
          </p:cNvPr>
          <p:cNvSpPr/>
          <p:nvPr/>
        </p:nvSpPr>
        <p:spPr>
          <a:xfrm>
            <a:off x="4653951" y="3686585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Y</a:t>
            </a:r>
            <a:r>
              <a:rPr lang="en-US" sz="1050" baseline="-25000" dirty="0"/>
              <a:t>2</a:t>
            </a:r>
            <a:endParaRPr lang="en-US" sz="1050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8AEFAE9-97C0-4FFC-B5D4-0F2E682904E5}"/>
              </a:ext>
            </a:extLst>
          </p:cNvPr>
          <p:cNvCxnSpPr>
            <a:cxnSpLocks/>
            <a:stCxn id="41" idx="6"/>
            <a:endCxn id="47" idx="2"/>
          </p:cNvCxnSpPr>
          <p:nvPr/>
        </p:nvCxnSpPr>
        <p:spPr>
          <a:xfrm>
            <a:off x="2002190" y="2564544"/>
            <a:ext cx="1079232" cy="7641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5B73DB2-78A8-4027-B59D-A7EBFC600F31}"/>
              </a:ext>
            </a:extLst>
          </p:cNvPr>
          <p:cNvCxnSpPr>
            <a:cxnSpLocks/>
            <a:stCxn id="42" idx="6"/>
            <a:endCxn id="47" idx="2"/>
          </p:cNvCxnSpPr>
          <p:nvPr/>
        </p:nvCxnSpPr>
        <p:spPr>
          <a:xfrm>
            <a:off x="2002191" y="1327653"/>
            <a:ext cx="1079231" cy="20010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0F5128C-3469-4C74-A8B6-7877D0293773}"/>
              </a:ext>
            </a:extLst>
          </p:cNvPr>
          <p:cNvCxnSpPr>
            <a:cxnSpLocks/>
            <a:stCxn id="43" idx="6"/>
            <a:endCxn id="47" idx="2"/>
          </p:cNvCxnSpPr>
          <p:nvPr/>
        </p:nvCxnSpPr>
        <p:spPr>
          <a:xfrm flipV="1">
            <a:off x="2002190" y="3328713"/>
            <a:ext cx="1079232" cy="7675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CD10056F-7C91-462C-9256-9F53BFD366B8}"/>
              </a:ext>
            </a:extLst>
          </p:cNvPr>
          <p:cNvSpPr/>
          <p:nvPr/>
        </p:nvSpPr>
        <p:spPr>
          <a:xfrm>
            <a:off x="4653950" y="2172658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Y</a:t>
            </a:r>
            <a:r>
              <a:rPr lang="en-US" sz="1050" baseline="-25000" dirty="0"/>
              <a:t>1</a:t>
            </a:r>
            <a:endParaRPr lang="en-US" sz="1050" dirty="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30D6A1FE-879A-45BE-BF79-82471B6B2768}"/>
              </a:ext>
            </a:extLst>
          </p:cNvPr>
          <p:cNvSpPr/>
          <p:nvPr/>
        </p:nvSpPr>
        <p:spPr>
          <a:xfrm>
            <a:off x="1476252" y="2301575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X</a:t>
            </a:r>
            <a:r>
              <a:rPr lang="en-US" sz="1050" baseline="-25000" dirty="0"/>
              <a:t>1</a:t>
            </a:r>
            <a:endParaRPr lang="en-US" sz="1050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108AC73E-31B4-4C27-97CE-F7A87E4ACB69}"/>
              </a:ext>
            </a:extLst>
          </p:cNvPr>
          <p:cNvSpPr/>
          <p:nvPr/>
        </p:nvSpPr>
        <p:spPr>
          <a:xfrm>
            <a:off x="1476253" y="1064684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1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A0D91FF7-B43E-4808-BF1A-EF5BC4533DC1}"/>
              </a:ext>
            </a:extLst>
          </p:cNvPr>
          <p:cNvSpPr/>
          <p:nvPr/>
        </p:nvSpPr>
        <p:spPr>
          <a:xfrm>
            <a:off x="1476252" y="3833262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X</a:t>
            </a:r>
            <a:r>
              <a:rPr lang="en-US" sz="1050" baseline="-25000" dirty="0"/>
              <a:t>2</a:t>
            </a:r>
            <a:endParaRPr lang="en-US" sz="1050" dirty="0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A61B509B-8DD2-4A53-8AB5-E5A181F5A335}"/>
              </a:ext>
            </a:extLst>
          </p:cNvPr>
          <p:cNvCxnSpPr>
            <a:cxnSpLocks/>
            <a:stCxn id="41" idx="6"/>
            <a:endCxn id="48" idx="2"/>
          </p:cNvCxnSpPr>
          <p:nvPr/>
        </p:nvCxnSpPr>
        <p:spPr>
          <a:xfrm flipV="1">
            <a:off x="2002190" y="2177727"/>
            <a:ext cx="1079232" cy="3868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06C533A0-16DB-4D79-82C7-819B14E610CF}"/>
              </a:ext>
            </a:extLst>
          </p:cNvPr>
          <p:cNvCxnSpPr>
            <a:cxnSpLocks/>
            <a:stCxn id="42" idx="6"/>
            <a:endCxn id="48" idx="2"/>
          </p:cNvCxnSpPr>
          <p:nvPr/>
        </p:nvCxnSpPr>
        <p:spPr>
          <a:xfrm>
            <a:off x="2002191" y="1327653"/>
            <a:ext cx="1079231" cy="8500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40340182-E19C-4D56-B629-FB3A9FF332C0}"/>
              </a:ext>
            </a:extLst>
          </p:cNvPr>
          <p:cNvCxnSpPr>
            <a:cxnSpLocks/>
            <a:stCxn id="43" idx="6"/>
            <a:endCxn id="48" idx="2"/>
          </p:cNvCxnSpPr>
          <p:nvPr/>
        </p:nvCxnSpPr>
        <p:spPr>
          <a:xfrm flipV="1">
            <a:off x="2002190" y="2177727"/>
            <a:ext cx="1079232" cy="19185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413A0B39-8676-4C5B-B618-7857F973EB56}"/>
              </a:ext>
            </a:extLst>
          </p:cNvPr>
          <p:cNvSpPr/>
          <p:nvPr/>
        </p:nvSpPr>
        <p:spPr>
          <a:xfrm>
            <a:off x="3081422" y="2929621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979FFF36-7B00-455F-95E6-4AD5DF2EC17F}"/>
              </a:ext>
            </a:extLst>
          </p:cNvPr>
          <p:cNvSpPr/>
          <p:nvPr/>
        </p:nvSpPr>
        <p:spPr>
          <a:xfrm>
            <a:off x="3081422" y="1778635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F775B39C-E4FC-4385-A49E-156D1302708F}"/>
              </a:ext>
            </a:extLst>
          </p:cNvPr>
          <p:cNvSpPr/>
          <p:nvPr/>
        </p:nvSpPr>
        <p:spPr>
          <a:xfrm>
            <a:off x="3081422" y="4082189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0345F78D-46CC-4D0A-84B0-6497ACA31503}"/>
              </a:ext>
            </a:extLst>
          </p:cNvPr>
          <p:cNvCxnSpPr>
            <a:cxnSpLocks/>
            <a:stCxn id="41" idx="6"/>
            <a:endCxn id="53" idx="2"/>
          </p:cNvCxnSpPr>
          <p:nvPr/>
        </p:nvCxnSpPr>
        <p:spPr>
          <a:xfrm>
            <a:off x="2002190" y="2564544"/>
            <a:ext cx="1079232" cy="19167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EA8847B5-8A11-44AF-B5D6-7AA1DE906EF7}"/>
              </a:ext>
            </a:extLst>
          </p:cNvPr>
          <p:cNvCxnSpPr>
            <a:cxnSpLocks/>
            <a:stCxn id="42" idx="6"/>
            <a:endCxn id="53" idx="2"/>
          </p:cNvCxnSpPr>
          <p:nvPr/>
        </p:nvCxnSpPr>
        <p:spPr>
          <a:xfrm>
            <a:off x="2002191" y="1327653"/>
            <a:ext cx="1079231" cy="31536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C0EFE02F-889C-45ED-847B-1B4925B68BC1}"/>
              </a:ext>
            </a:extLst>
          </p:cNvPr>
          <p:cNvCxnSpPr>
            <a:cxnSpLocks/>
            <a:stCxn id="43" idx="6"/>
            <a:endCxn id="53" idx="2"/>
          </p:cNvCxnSpPr>
          <p:nvPr/>
        </p:nvCxnSpPr>
        <p:spPr>
          <a:xfrm>
            <a:off x="2002190" y="4096231"/>
            <a:ext cx="1079232" cy="3850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Oval 80">
            <a:extLst>
              <a:ext uri="{FF2B5EF4-FFF2-40B4-BE49-F238E27FC236}">
                <a16:creationId xmlns:a16="http://schemas.microsoft.com/office/drawing/2014/main" id="{7E7FF854-FBC1-4F5D-863D-DDB7CFFBCE5D}"/>
              </a:ext>
            </a:extLst>
          </p:cNvPr>
          <p:cNvSpPr/>
          <p:nvPr/>
        </p:nvSpPr>
        <p:spPr>
          <a:xfrm>
            <a:off x="3217544" y="1064684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1</a:t>
            </a:r>
          </a:p>
        </p:txBody>
      </p: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60B6CC65-706E-4588-882B-E9FA36AB1180}"/>
              </a:ext>
            </a:extLst>
          </p:cNvPr>
          <p:cNvCxnSpPr>
            <a:cxnSpLocks/>
            <a:stCxn id="81" idx="6"/>
            <a:endCxn id="38" idx="2"/>
          </p:cNvCxnSpPr>
          <p:nvPr/>
        </p:nvCxnSpPr>
        <p:spPr>
          <a:xfrm>
            <a:off x="3743482" y="1327653"/>
            <a:ext cx="910468" cy="12440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AAC5206F-5F5F-4109-9C8A-F06B1972BEAA}"/>
              </a:ext>
            </a:extLst>
          </p:cNvPr>
          <p:cNvCxnSpPr>
            <a:cxnSpLocks/>
            <a:stCxn id="48" idx="6"/>
            <a:endCxn id="38" idx="2"/>
          </p:cNvCxnSpPr>
          <p:nvPr/>
        </p:nvCxnSpPr>
        <p:spPr>
          <a:xfrm>
            <a:off x="3879606" y="2177727"/>
            <a:ext cx="774344" cy="3940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67EB0049-2B9A-4BCD-9181-C5018759532A}"/>
              </a:ext>
            </a:extLst>
          </p:cNvPr>
          <p:cNvCxnSpPr>
            <a:cxnSpLocks/>
            <a:stCxn id="47" idx="6"/>
            <a:endCxn id="4" idx="2"/>
          </p:cNvCxnSpPr>
          <p:nvPr/>
        </p:nvCxnSpPr>
        <p:spPr>
          <a:xfrm>
            <a:off x="3879605" y="3328713"/>
            <a:ext cx="774345" cy="7569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5EDF572B-CE0B-4913-B8B6-3EAB40E98773}"/>
              </a:ext>
            </a:extLst>
          </p:cNvPr>
          <p:cNvCxnSpPr>
            <a:cxnSpLocks/>
            <a:stCxn id="53" idx="6"/>
            <a:endCxn id="4" idx="2"/>
          </p:cNvCxnSpPr>
          <p:nvPr/>
        </p:nvCxnSpPr>
        <p:spPr>
          <a:xfrm flipV="1">
            <a:off x="3879605" y="4085677"/>
            <a:ext cx="774345" cy="3956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FC2131E2-F2D2-46F6-804C-A9738350D2B8}"/>
              </a:ext>
            </a:extLst>
          </p:cNvPr>
          <p:cNvCxnSpPr>
            <a:cxnSpLocks/>
            <a:stCxn id="48" idx="6"/>
            <a:endCxn id="4" idx="2"/>
          </p:cNvCxnSpPr>
          <p:nvPr/>
        </p:nvCxnSpPr>
        <p:spPr>
          <a:xfrm>
            <a:off x="3879605" y="2177727"/>
            <a:ext cx="774345" cy="1907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98A74491-E1C7-4760-A94B-5C774BBBB093}"/>
              </a:ext>
            </a:extLst>
          </p:cNvPr>
          <p:cNvCxnSpPr>
            <a:cxnSpLocks/>
            <a:stCxn id="47" idx="6"/>
            <a:endCxn id="38" idx="2"/>
          </p:cNvCxnSpPr>
          <p:nvPr/>
        </p:nvCxnSpPr>
        <p:spPr>
          <a:xfrm flipV="1">
            <a:off x="3879606" y="2571750"/>
            <a:ext cx="774344" cy="7569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230D0FD4-0665-4521-8FEE-203EBD8CB420}"/>
              </a:ext>
            </a:extLst>
          </p:cNvPr>
          <p:cNvCxnSpPr>
            <a:cxnSpLocks/>
            <a:stCxn id="53" idx="6"/>
            <a:endCxn id="38" idx="2"/>
          </p:cNvCxnSpPr>
          <p:nvPr/>
        </p:nvCxnSpPr>
        <p:spPr>
          <a:xfrm flipV="1">
            <a:off x="3879606" y="2571750"/>
            <a:ext cx="774344" cy="19095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80526B46-FACF-4CD4-96CD-1E9C0EDF4CC1}"/>
              </a:ext>
            </a:extLst>
          </p:cNvPr>
          <p:cNvCxnSpPr>
            <a:cxnSpLocks/>
            <a:stCxn id="81" idx="6"/>
            <a:endCxn id="4" idx="2"/>
          </p:cNvCxnSpPr>
          <p:nvPr/>
        </p:nvCxnSpPr>
        <p:spPr>
          <a:xfrm>
            <a:off x="3743482" y="1327653"/>
            <a:ext cx="910469" cy="27580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id="{2804D430-24E1-4C90-8E57-0F12244A54FB}"/>
              </a:ext>
            </a:extLst>
          </p:cNvPr>
          <p:cNvSpPr txBox="1"/>
          <p:nvPr/>
        </p:nvSpPr>
        <p:spPr>
          <a:xfrm>
            <a:off x="1476252" y="4495322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a</a:t>
            </a:r>
            <a:r>
              <a:rPr lang="en-US" sz="1050" baseline="30000" dirty="0"/>
              <a:t>1</a:t>
            </a:r>
            <a:endParaRPr lang="en-US" sz="1050" dirty="0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69B8F8B5-74DA-4540-BED1-CAF0A514BDD2}"/>
              </a:ext>
            </a:extLst>
          </p:cNvPr>
          <p:cNvSpPr txBox="1"/>
          <p:nvPr/>
        </p:nvSpPr>
        <p:spPr>
          <a:xfrm>
            <a:off x="3217544" y="4892279"/>
            <a:ext cx="52593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z</a:t>
            </a:r>
            <a:r>
              <a:rPr lang="en-US" sz="1050" baseline="30000" dirty="0"/>
              <a:t>2</a:t>
            </a:r>
            <a:r>
              <a:rPr lang="en-US" sz="1050" dirty="0"/>
              <a:t>|a</a:t>
            </a:r>
            <a:r>
              <a:rPr lang="en-US" sz="1050" baseline="30000" dirty="0"/>
              <a:t>2</a:t>
            </a:r>
            <a:endParaRPr lang="en-US" sz="1050" dirty="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22A710C4-5E2F-4F19-A9C4-9B6CF14B78A5}"/>
              </a:ext>
            </a:extLst>
          </p:cNvPr>
          <p:cNvSpPr txBox="1"/>
          <p:nvPr/>
        </p:nvSpPr>
        <p:spPr>
          <a:xfrm>
            <a:off x="2401995" y="1381791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b</a:t>
            </a:r>
            <a:r>
              <a:rPr lang="en-US" sz="1050" baseline="30000" dirty="0"/>
              <a:t>1</a:t>
            </a:r>
            <a:endParaRPr lang="en-US" sz="1050" dirty="0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80DA2972-7969-46CA-B527-1557B154E991}"/>
              </a:ext>
            </a:extLst>
          </p:cNvPr>
          <p:cNvSpPr txBox="1"/>
          <p:nvPr/>
        </p:nvSpPr>
        <p:spPr>
          <a:xfrm>
            <a:off x="4006066" y="1390109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b</a:t>
            </a:r>
            <a:r>
              <a:rPr lang="en-US" sz="1050" baseline="30000" dirty="0"/>
              <a:t>2</a:t>
            </a:r>
            <a:endParaRPr lang="en-US" sz="1050" dirty="0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9B8D73EA-B855-4EAB-A3F8-E99F4573AB27}"/>
              </a:ext>
            </a:extLst>
          </p:cNvPr>
          <p:cNvSpPr txBox="1"/>
          <p:nvPr/>
        </p:nvSpPr>
        <p:spPr>
          <a:xfrm>
            <a:off x="2401995" y="4535306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W</a:t>
            </a:r>
            <a:r>
              <a:rPr lang="en-US" sz="1050" baseline="30000" dirty="0"/>
              <a:t>1</a:t>
            </a:r>
            <a:endParaRPr lang="en-US" sz="1050" dirty="0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F169A857-450E-4707-BEC2-5F8EC80BB79E}"/>
              </a:ext>
            </a:extLst>
          </p:cNvPr>
          <p:cNvSpPr txBox="1"/>
          <p:nvPr/>
        </p:nvSpPr>
        <p:spPr>
          <a:xfrm>
            <a:off x="4133727" y="4535306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W</a:t>
            </a:r>
            <a:r>
              <a:rPr lang="en-US" sz="1050" baseline="30000" dirty="0"/>
              <a:t>2</a:t>
            </a:r>
            <a:endParaRPr lang="en-US" sz="1050" dirty="0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1777A20F-52C8-45B7-9D11-8FE8F5E24C69}"/>
              </a:ext>
            </a:extLst>
          </p:cNvPr>
          <p:cNvSpPr txBox="1"/>
          <p:nvPr/>
        </p:nvSpPr>
        <p:spPr>
          <a:xfrm>
            <a:off x="4845328" y="4535306"/>
            <a:ext cx="52593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z</a:t>
            </a:r>
            <a:r>
              <a:rPr lang="en-US" sz="1050" baseline="30000" dirty="0"/>
              <a:t>3</a:t>
            </a:r>
            <a:r>
              <a:rPr lang="en-US" sz="1050" dirty="0"/>
              <a:t>|a</a:t>
            </a:r>
            <a:r>
              <a:rPr lang="en-US" sz="1050" baseline="30000" dirty="0"/>
              <a:t>3</a:t>
            </a:r>
            <a:endParaRPr lang="en-US" sz="105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8FD06A0-26C8-471C-AC33-C2437FE8A519}"/>
              </a:ext>
            </a:extLst>
          </p:cNvPr>
          <p:cNvSpPr txBox="1"/>
          <p:nvPr/>
        </p:nvSpPr>
        <p:spPr>
          <a:xfrm>
            <a:off x="5636011" y="3190213"/>
            <a:ext cx="74573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C(Y</a:t>
            </a:r>
            <a:r>
              <a:rPr lang="en-US" sz="1050" baseline="-25000" dirty="0"/>
              <a:t>1</a:t>
            </a:r>
            <a:r>
              <a:rPr lang="en-US" sz="1050" dirty="0"/>
              <a:t>,Y</a:t>
            </a:r>
            <a:r>
              <a:rPr lang="en-US" sz="1050" baseline="-25000" dirty="0"/>
              <a:t>2</a:t>
            </a:r>
            <a:r>
              <a:rPr lang="en-US" sz="1050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43D13C8-5193-440C-AA35-C9051C9B9F7C}"/>
                  </a:ext>
                </a:extLst>
              </p:cNvPr>
              <p:cNvSpPr txBox="1"/>
              <p:nvPr/>
            </p:nvSpPr>
            <p:spPr>
              <a:xfrm>
                <a:off x="4653949" y="115928"/>
                <a:ext cx="4490051" cy="4630627"/>
              </a:xfrm>
              <a:prstGeom prst="rect">
                <a:avLst/>
              </a:prstGeom>
              <a:solidFill>
                <a:srgbClr val="FFFFFF">
                  <a:alpha val="89804"/>
                </a:srgb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 sz="1800" dirty="0"/>
                            <m:t>δ</m:t>
                          </m:r>
                        </m:e>
                        <m:sub>
                          <m:r>
                            <a:rPr lang="en-US" sz="18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18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 sz="1800" dirty="0"/>
                            <m:t>δ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</m:num>
                        <m:den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sz="18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 sz="1800" dirty="0"/>
                            <m:t>δ</m:t>
                          </m:r>
                        </m:e>
                        <m:sub>
                          <m:r>
                            <a:rPr lang="en-US" sz="18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</m:num>
                        <m:den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US" sz="1800" dirty="0"/>
              </a:p>
              <a:p>
                <a:pPr algn="ctr"/>
                <a:endParaRPr lang="en-US" sz="1800" dirty="0"/>
              </a:p>
              <a:p>
                <a:pPr algn="ctr"/>
                <a:r>
                  <a:rPr lang="en-US" sz="1800" dirty="0"/>
                  <a:t>We’re computing the derivatives of level 3 activities (</a:t>
                </a:r>
                <a:r>
                  <a:rPr lang="en-US" sz="1800" i="1" dirty="0"/>
                  <a:t>z</a:t>
                </a:r>
                <a:r>
                  <a:rPr lang="en-US" sz="1800" i="1" baseline="30000" dirty="0"/>
                  <a:t>3</a:t>
                </a:r>
                <a:r>
                  <a:rPr lang="en-US" sz="1800" dirty="0"/>
                  <a:t>) in terms of level 2 activities (</a:t>
                </a:r>
                <a:r>
                  <a:rPr lang="en-US" sz="1800" i="1" dirty="0"/>
                  <a:t>z</a:t>
                </a:r>
                <a:r>
                  <a:rPr lang="en-US" sz="1800" i="1" baseline="30000" dirty="0"/>
                  <a:t>2</a:t>
                </a:r>
                <a:r>
                  <a:rPr lang="en-US" sz="1800" dirty="0"/>
                  <a:t>)</a:t>
                </a:r>
              </a:p>
              <a:p>
                <a:pPr algn="ctr"/>
                <a:endParaRPr lang="en-US" sz="1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18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800" i="1">
                          <a:latin typeface="Cambria Math" panose="02040503050406030204" pitchFamily="18" charset="0"/>
                        </a:rPr>
                        <m:t>+ </m:t>
                      </m:r>
                      <m:sSup>
                        <m:s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1800" dirty="0"/>
              </a:p>
              <a:p>
                <a:endParaRPr lang="en-US" sz="1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lang="en-US" sz="1800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sSubSup>
                        <m:sSub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1800" i="1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sSubSup>
                        <m:sSub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1800" i="1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sSubSup>
                        <m:sSub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1800" i="1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1800" dirty="0"/>
              </a:p>
              <a:p>
                <a:pPr algn="ctr"/>
                <a:endParaRPr lang="en-US" sz="1800" dirty="0"/>
              </a:p>
              <a:p>
                <a:pPr algn="ctr"/>
                <a:r>
                  <a:rPr lang="en-US" sz="1800" dirty="0"/>
                  <a:t>Activations (</a:t>
                </a:r>
                <a:r>
                  <a:rPr lang="en-US" sz="1800" i="1" dirty="0"/>
                  <a:t>a</a:t>
                </a:r>
                <a:r>
                  <a:rPr lang="en-US" sz="1800" dirty="0"/>
                  <a:t>) are just activities (</a:t>
                </a:r>
                <a:r>
                  <a:rPr lang="en-US" sz="1800" i="1" dirty="0"/>
                  <a:t>z</a:t>
                </a:r>
                <a:r>
                  <a:rPr lang="en-US" sz="1800" dirty="0"/>
                  <a:t>) run through our activation function (</a:t>
                </a:r>
                <a:r>
                  <a:rPr lang="en-US" sz="1800" i="1" dirty="0"/>
                  <a:t>g()</a:t>
                </a:r>
                <a:r>
                  <a:rPr lang="en-US" sz="1800" dirty="0"/>
                  <a:t>)</a:t>
                </a:r>
              </a:p>
              <a:p>
                <a:pPr algn="ctr"/>
                <a:endParaRPr lang="en-US" sz="18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lang="en-US" sz="1800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1800" i="1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1800" i="1">
                          <a:latin typeface="Cambria Math" panose="02040503050406030204" pitchFamily="18" charset="0"/>
                        </a:rPr>
                        <m:t>)+</m:t>
                      </m:r>
                      <m:sSubSup>
                        <m:sSub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1800" i="1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1800" i="1">
                          <a:latin typeface="Cambria Math" panose="02040503050406030204" pitchFamily="18" charset="0"/>
                        </a:rPr>
                        <m:t>)+</m:t>
                      </m:r>
                      <m:sSubSup>
                        <m:sSub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1800" i="1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1800" i="1">
                          <a:latin typeface="Cambria Math" panose="02040503050406030204" pitchFamily="18" charset="0"/>
                        </a:rPr>
                        <m:t>)+</m:t>
                      </m:r>
                      <m:sSubSup>
                        <m:sSub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1800" dirty="0"/>
              </a:p>
              <a:p>
                <a:pPr algn="ctr"/>
                <a:endParaRPr lang="en-US" sz="18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43D13C8-5193-440C-AA35-C9051C9B9F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3949" y="115928"/>
                <a:ext cx="4490051" cy="4630627"/>
              </a:xfrm>
              <a:prstGeom prst="rect">
                <a:avLst/>
              </a:prstGeom>
              <a:blipFill>
                <a:blip r:embed="rId3"/>
                <a:stretch>
                  <a:fillRect l="-271" r="-16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CAF8D0B4-1AAF-44E7-9E95-D91679FA0843}"/>
              </a:ext>
            </a:extLst>
          </p:cNvPr>
          <p:cNvCxnSpPr>
            <a:cxnSpLocks/>
          </p:cNvCxnSpPr>
          <p:nvPr/>
        </p:nvCxnSpPr>
        <p:spPr>
          <a:xfrm rot="10800000" flipV="1">
            <a:off x="4845328" y="2699158"/>
            <a:ext cx="1377208" cy="440518"/>
          </a:xfrm>
          <a:prstGeom prst="bentConnector3">
            <a:avLst>
              <a:gd name="adj1" fmla="val 9992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6298BA9E-BDBA-41A6-9724-EF1EE446EE2A}"/>
              </a:ext>
            </a:extLst>
          </p:cNvPr>
          <p:cNvCxnSpPr>
            <a:cxnSpLocks/>
          </p:cNvCxnSpPr>
          <p:nvPr/>
        </p:nvCxnSpPr>
        <p:spPr>
          <a:xfrm>
            <a:off x="4854351" y="3146332"/>
            <a:ext cx="1106140" cy="816962"/>
          </a:xfrm>
          <a:prstGeom prst="bentConnector3">
            <a:avLst>
              <a:gd name="adj1" fmla="val -158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4E2EEE3C-2CF3-4B77-8298-CB8DA15EE99E}"/>
              </a:ext>
            </a:extLst>
          </p:cNvPr>
          <p:cNvCxnSpPr/>
          <p:nvPr/>
        </p:nvCxnSpPr>
        <p:spPr>
          <a:xfrm rot="5400000">
            <a:off x="5889704" y="4017241"/>
            <a:ext cx="146678" cy="952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7859227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65AA004-D3F8-44F7-920F-57F394E9F5E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Computing inner-layer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dirty="0"/>
                      <m:t>δ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65AA004-D3F8-44F7-920F-57F394E9F5E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>
            <a:extLst>
              <a:ext uri="{FF2B5EF4-FFF2-40B4-BE49-F238E27FC236}">
                <a16:creationId xmlns:a16="http://schemas.microsoft.com/office/drawing/2014/main" id="{2C4ADE74-5970-4723-8835-FC8E3904DD5E}"/>
              </a:ext>
            </a:extLst>
          </p:cNvPr>
          <p:cNvSpPr/>
          <p:nvPr/>
        </p:nvSpPr>
        <p:spPr>
          <a:xfrm>
            <a:off x="4653951" y="3686585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Y</a:t>
            </a:r>
            <a:r>
              <a:rPr lang="en-US" sz="1050" baseline="-25000" dirty="0"/>
              <a:t>2</a:t>
            </a:r>
            <a:endParaRPr lang="en-US" sz="1050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8AEFAE9-97C0-4FFC-B5D4-0F2E682904E5}"/>
              </a:ext>
            </a:extLst>
          </p:cNvPr>
          <p:cNvCxnSpPr>
            <a:cxnSpLocks/>
            <a:stCxn id="41" idx="6"/>
            <a:endCxn id="47" idx="2"/>
          </p:cNvCxnSpPr>
          <p:nvPr/>
        </p:nvCxnSpPr>
        <p:spPr>
          <a:xfrm>
            <a:off x="2002190" y="2564544"/>
            <a:ext cx="1079232" cy="7641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5B73DB2-78A8-4027-B59D-A7EBFC600F31}"/>
              </a:ext>
            </a:extLst>
          </p:cNvPr>
          <p:cNvCxnSpPr>
            <a:cxnSpLocks/>
            <a:stCxn id="42" idx="6"/>
            <a:endCxn id="47" idx="2"/>
          </p:cNvCxnSpPr>
          <p:nvPr/>
        </p:nvCxnSpPr>
        <p:spPr>
          <a:xfrm>
            <a:off x="2002191" y="1327653"/>
            <a:ext cx="1079231" cy="20010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0F5128C-3469-4C74-A8B6-7877D0293773}"/>
              </a:ext>
            </a:extLst>
          </p:cNvPr>
          <p:cNvCxnSpPr>
            <a:cxnSpLocks/>
            <a:stCxn id="43" idx="6"/>
            <a:endCxn id="47" idx="2"/>
          </p:cNvCxnSpPr>
          <p:nvPr/>
        </p:nvCxnSpPr>
        <p:spPr>
          <a:xfrm flipV="1">
            <a:off x="2002190" y="3328713"/>
            <a:ext cx="1079232" cy="7675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CD10056F-7C91-462C-9256-9F53BFD366B8}"/>
              </a:ext>
            </a:extLst>
          </p:cNvPr>
          <p:cNvSpPr/>
          <p:nvPr/>
        </p:nvSpPr>
        <p:spPr>
          <a:xfrm>
            <a:off x="4653950" y="2172658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Y</a:t>
            </a:r>
            <a:r>
              <a:rPr lang="en-US" sz="1050" baseline="-25000" dirty="0"/>
              <a:t>1</a:t>
            </a:r>
            <a:endParaRPr lang="en-US" sz="1050" dirty="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30D6A1FE-879A-45BE-BF79-82471B6B2768}"/>
              </a:ext>
            </a:extLst>
          </p:cNvPr>
          <p:cNvSpPr/>
          <p:nvPr/>
        </p:nvSpPr>
        <p:spPr>
          <a:xfrm>
            <a:off x="1476252" y="2301575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X</a:t>
            </a:r>
            <a:r>
              <a:rPr lang="en-US" sz="1050" baseline="-25000" dirty="0"/>
              <a:t>1</a:t>
            </a:r>
            <a:endParaRPr lang="en-US" sz="1050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108AC73E-31B4-4C27-97CE-F7A87E4ACB69}"/>
              </a:ext>
            </a:extLst>
          </p:cNvPr>
          <p:cNvSpPr/>
          <p:nvPr/>
        </p:nvSpPr>
        <p:spPr>
          <a:xfrm>
            <a:off x="1476253" y="1064684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1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A0D91FF7-B43E-4808-BF1A-EF5BC4533DC1}"/>
              </a:ext>
            </a:extLst>
          </p:cNvPr>
          <p:cNvSpPr/>
          <p:nvPr/>
        </p:nvSpPr>
        <p:spPr>
          <a:xfrm>
            <a:off x="1476252" y="3833262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X</a:t>
            </a:r>
            <a:r>
              <a:rPr lang="en-US" sz="1050" baseline="-25000" dirty="0"/>
              <a:t>2</a:t>
            </a:r>
            <a:endParaRPr lang="en-US" sz="1050" dirty="0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A61B509B-8DD2-4A53-8AB5-E5A181F5A335}"/>
              </a:ext>
            </a:extLst>
          </p:cNvPr>
          <p:cNvCxnSpPr>
            <a:cxnSpLocks/>
            <a:stCxn id="41" idx="6"/>
            <a:endCxn id="48" idx="2"/>
          </p:cNvCxnSpPr>
          <p:nvPr/>
        </p:nvCxnSpPr>
        <p:spPr>
          <a:xfrm flipV="1">
            <a:off x="2002190" y="2177727"/>
            <a:ext cx="1079232" cy="3868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06C533A0-16DB-4D79-82C7-819B14E610CF}"/>
              </a:ext>
            </a:extLst>
          </p:cNvPr>
          <p:cNvCxnSpPr>
            <a:cxnSpLocks/>
            <a:stCxn id="42" idx="6"/>
            <a:endCxn id="48" idx="2"/>
          </p:cNvCxnSpPr>
          <p:nvPr/>
        </p:nvCxnSpPr>
        <p:spPr>
          <a:xfrm>
            <a:off x="2002191" y="1327653"/>
            <a:ext cx="1079231" cy="8500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40340182-E19C-4D56-B629-FB3A9FF332C0}"/>
              </a:ext>
            </a:extLst>
          </p:cNvPr>
          <p:cNvCxnSpPr>
            <a:cxnSpLocks/>
            <a:stCxn id="43" idx="6"/>
            <a:endCxn id="48" idx="2"/>
          </p:cNvCxnSpPr>
          <p:nvPr/>
        </p:nvCxnSpPr>
        <p:spPr>
          <a:xfrm flipV="1">
            <a:off x="2002190" y="2177727"/>
            <a:ext cx="1079232" cy="19185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413A0B39-8676-4C5B-B618-7857F973EB56}"/>
              </a:ext>
            </a:extLst>
          </p:cNvPr>
          <p:cNvSpPr/>
          <p:nvPr/>
        </p:nvSpPr>
        <p:spPr>
          <a:xfrm>
            <a:off x="3081422" y="2929621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979FFF36-7B00-455F-95E6-4AD5DF2EC17F}"/>
              </a:ext>
            </a:extLst>
          </p:cNvPr>
          <p:cNvSpPr/>
          <p:nvPr/>
        </p:nvSpPr>
        <p:spPr>
          <a:xfrm>
            <a:off x="3081422" y="1778635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F775B39C-E4FC-4385-A49E-156D1302708F}"/>
              </a:ext>
            </a:extLst>
          </p:cNvPr>
          <p:cNvSpPr/>
          <p:nvPr/>
        </p:nvSpPr>
        <p:spPr>
          <a:xfrm>
            <a:off x="3081422" y="4082189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0345F78D-46CC-4D0A-84B0-6497ACA31503}"/>
              </a:ext>
            </a:extLst>
          </p:cNvPr>
          <p:cNvCxnSpPr>
            <a:cxnSpLocks/>
            <a:stCxn id="41" idx="6"/>
            <a:endCxn id="53" idx="2"/>
          </p:cNvCxnSpPr>
          <p:nvPr/>
        </p:nvCxnSpPr>
        <p:spPr>
          <a:xfrm>
            <a:off x="2002190" y="2564544"/>
            <a:ext cx="1079232" cy="19167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EA8847B5-8A11-44AF-B5D6-7AA1DE906EF7}"/>
              </a:ext>
            </a:extLst>
          </p:cNvPr>
          <p:cNvCxnSpPr>
            <a:cxnSpLocks/>
            <a:stCxn id="42" idx="6"/>
            <a:endCxn id="53" idx="2"/>
          </p:cNvCxnSpPr>
          <p:nvPr/>
        </p:nvCxnSpPr>
        <p:spPr>
          <a:xfrm>
            <a:off x="2002191" y="1327653"/>
            <a:ext cx="1079231" cy="31536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C0EFE02F-889C-45ED-847B-1B4925B68BC1}"/>
              </a:ext>
            </a:extLst>
          </p:cNvPr>
          <p:cNvCxnSpPr>
            <a:cxnSpLocks/>
            <a:stCxn id="43" idx="6"/>
            <a:endCxn id="53" idx="2"/>
          </p:cNvCxnSpPr>
          <p:nvPr/>
        </p:nvCxnSpPr>
        <p:spPr>
          <a:xfrm>
            <a:off x="2002190" y="4096231"/>
            <a:ext cx="1079232" cy="3850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Oval 80">
            <a:extLst>
              <a:ext uri="{FF2B5EF4-FFF2-40B4-BE49-F238E27FC236}">
                <a16:creationId xmlns:a16="http://schemas.microsoft.com/office/drawing/2014/main" id="{7E7FF854-FBC1-4F5D-863D-DDB7CFFBCE5D}"/>
              </a:ext>
            </a:extLst>
          </p:cNvPr>
          <p:cNvSpPr/>
          <p:nvPr/>
        </p:nvSpPr>
        <p:spPr>
          <a:xfrm>
            <a:off x="3217544" y="1064684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1</a:t>
            </a:r>
          </a:p>
        </p:txBody>
      </p: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60B6CC65-706E-4588-882B-E9FA36AB1180}"/>
              </a:ext>
            </a:extLst>
          </p:cNvPr>
          <p:cNvCxnSpPr>
            <a:cxnSpLocks/>
            <a:stCxn id="81" idx="6"/>
            <a:endCxn id="38" idx="2"/>
          </p:cNvCxnSpPr>
          <p:nvPr/>
        </p:nvCxnSpPr>
        <p:spPr>
          <a:xfrm>
            <a:off x="3743482" y="1327653"/>
            <a:ext cx="910468" cy="12440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AAC5206F-5F5F-4109-9C8A-F06B1972BEAA}"/>
              </a:ext>
            </a:extLst>
          </p:cNvPr>
          <p:cNvCxnSpPr>
            <a:cxnSpLocks/>
            <a:stCxn id="48" idx="6"/>
            <a:endCxn id="38" idx="2"/>
          </p:cNvCxnSpPr>
          <p:nvPr/>
        </p:nvCxnSpPr>
        <p:spPr>
          <a:xfrm>
            <a:off x="3879606" y="2177727"/>
            <a:ext cx="774344" cy="3940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67EB0049-2B9A-4BCD-9181-C5018759532A}"/>
              </a:ext>
            </a:extLst>
          </p:cNvPr>
          <p:cNvCxnSpPr>
            <a:cxnSpLocks/>
            <a:stCxn id="47" idx="6"/>
            <a:endCxn id="4" idx="2"/>
          </p:cNvCxnSpPr>
          <p:nvPr/>
        </p:nvCxnSpPr>
        <p:spPr>
          <a:xfrm>
            <a:off x="3879605" y="3328713"/>
            <a:ext cx="774345" cy="7569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5EDF572B-CE0B-4913-B8B6-3EAB40E98773}"/>
              </a:ext>
            </a:extLst>
          </p:cNvPr>
          <p:cNvCxnSpPr>
            <a:cxnSpLocks/>
            <a:stCxn id="53" idx="6"/>
            <a:endCxn id="4" idx="2"/>
          </p:cNvCxnSpPr>
          <p:nvPr/>
        </p:nvCxnSpPr>
        <p:spPr>
          <a:xfrm flipV="1">
            <a:off x="3879605" y="4085677"/>
            <a:ext cx="774345" cy="3956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FC2131E2-F2D2-46F6-804C-A9738350D2B8}"/>
              </a:ext>
            </a:extLst>
          </p:cNvPr>
          <p:cNvCxnSpPr>
            <a:cxnSpLocks/>
            <a:stCxn id="48" idx="6"/>
            <a:endCxn id="4" idx="2"/>
          </p:cNvCxnSpPr>
          <p:nvPr/>
        </p:nvCxnSpPr>
        <p:spPr>
          <a:xfrm>
            <a:off x="3879605" y="2177727"/>
            <a:ext cx="774345" cy="1907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98A74491-E1C7-4760-A94B-5C774BBBB093}"/>
              </a:ext>
            </a:extLst>
          </p:cNvPr>
          <p:cNvCxnSpPr>
            <a:cxnSpLocks/>
            <a:stCxn id="47" idx="6"/>
            <a:endCxn id="38" idx="2"/>
          </p:cNvCxnSpPr>
          <p:nvPr/>
        </p:nvCxnSpPr>
        <p:spPr>
          <a:xfrm flipV="1">
            <a:off x="3879606" y="2571750"/>
            <a:ext cx="774344" cy="7569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230D0FD4-0665-4521-8FEE-203EBD8CB420}"/>
              </a:ext>
            </a:extLst>
          </p:cNvPr>
          <p:cNvCxnSpPr>
            <a:cxnSpLocks/>
            <a:stCxn id="53" idx="6"/>
            <a:endCxn id="38" idx="2"/>
          </p:cNvCxnSpPr>
          <p:nvPr/>
        </p:nvCxnSpPr>
        <p:spPr>
          <a:xfrm flipV="1">
            <a:off x="3879606" y="2571750"/>
            <a:ext cx="774344" cy="19095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80526B46-FACF-4CD4-96CD-1E9C0EDF4CC1}"/>
              </a:ext>
            </a:extLst>
          </p:cNvPr>
          <p:cNvCxnSpPr>
            <a:cxnSpLocks/>
            <a:stCxn id="81" idx="6"/>
            <a:endCxn id="4" idx="2"/>
          </p:cNvCxnSpPr>
          <p:nvPr/>
        </p:nvCxnSpPr>
        <p:spPr>
          <a:xfrm>
            <a:off x="3743482" y="1327653"/>
            <a:ext cx="910469" cy="27580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id="{2804D430-24E1-4C90-8E57-0F12244A54FB}"/>
              </a:ext>
            </a:extLst>
          </p:cNvPr>
          <p:cNvSpPr txBox="1"/>
          <p:nvPr/>
        </p:nvSpPr>
        <p:spPr>
          <a:xfrm>
            <a:off x="1476252" y="4495322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a</a:t>
            </a:r>
            <a:r>
              <a:rPr lang="en-US" sz="1050" baseline="30000" dirty="0"/>
              <a:t>1</a:t>
            </a:r>
            <a:endParaRPr lang="en-US" sz="1050" dirty="0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69B8F8B5-74DA-4540-BED1-CAF0A514BDD2}"/>
              </a:ext>
            </a:extLst>
          </p:cNvPr>
          <p:cNvSpPr txBox="1"/>
          <p:nvPr/>
        </p:nvSpPr>
        <p:spPr>
          <a:xfrm>
            <a:off x="3217544" y="4892279"/>
            <a:ext cx="52593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z</a:t>
            </a:r>
            <a:r>
              <a:rPr lang="en-US" sz="1050" baseline="30000" dirty="0"/>
              <a:t>2</a:t>
            </a:r>
            <a:r>
              <a:rPr lang="en-US" sz="1050" dirty="0"/>
              <a:t>|a</a:t>
            </a:r>
            <a:r>
              <a:rPr lang="en-US" sz="1050" baseline="30000" dirty="0"/>
              <a:t>2</a:t>
            </a:r>
            <a:endParaRPr lang="en-US" sz="1050" dirty="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22A710C4-5E2F-4F19-A9C4-9B6CF14B78A5}"/>
              </a:ext>
            </a:extLst>
          </p:cNvPr>
          <p:cNvSpPr txBox="1"/>
          <p:nvPr/>
        </p:nvSpPr>
        <p:spPr>
          <a:xfrm>
            <a:off x="2401995" y="1381791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b</a:t>
            </a:r>
            <a:r>
              <a:rPr lang="en-US" sz="1050" baseline="30000" dirty="0"/>
              <a:t>1</a:t>
            </a:r>
            <a:endParaRPr lang="en-US" sz="1050" dirty="0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80DA2972-7969-46CA-B527-1557B154E991}"/>
              </a:ext>
            </a:extLst>
          </p:cNvPr>
          <p:cNvSpPr txBox="1"/>
          <p:nvPr/>
        </p:nvSpPr>
        <p:spPr>
          <a:xfrm>
            <a:off x="4006066" y="1390109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b</a:t>
            </a:r>
            <a:r>
              <a:rPr lang="en-US" sz="1050" baseline="30000" dirty="0"/>
              <a:t>2</a:t>
            </a:r>
            <a:endParaRPr lang="en-US" sz="1050" dirty="0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9B8D73EA-B855-4EAB-A3F8-E99F4573AB27}"/>
              </a:ext>
            </a:extLst>
          </p:cNvPr>
          <p:cNvSpPr txBox="1"/>
          <p:nvPr/>
        </p:nvSpPr>
        <p:spPr>
          <a:xfrm>
            <a:off x="2401995" y="4535306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W</a:t>
            </a:r>
            <a:r>
              <a:rPr lang="en-US" sz="1050" baseline="30000" dirty="0"/>
              <a:t>1</a:t>
            </a:r>
            <a:endParaRPr lang="en-US" sz="1050" dirty="0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F169A857-450E-4707-BEC2-5F8EC80BB79E}"/>
              </a:ext>
            </a:extLst>
          </p:cNvPr>
          <p:cNvSpPr txBox="1"/>
          <p:nvPr/>
        </p:nvSpPr>
        <p:spPr>
          <a:xfrm>
            <a:off x="4133727" y="4535306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W</a:t>
            </a:r>
            <a:r>
              <a:rPr lang="en-US" sz="1050" baseline="30000" dirty="0"/>
              <a:t>2</a:t>
            </a:r>
            <a:endParaRPr lang="en-US" sz="1050" dirty="0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1777A20F-52C8-45B7-9D11-8FE8F5E24C69}"/>
              </a:ext>
            </a:extLst>
          </p:cNvPr>
          <p:cNvSpPr txBox="1"/>
          <p:nvPr/>
        </p:nvSpPr>
        <p:spPr>
          <a:xfrm>
            <a:off x="4845328" y="4535306"/>
            <a:ext cx="52593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z</a:t>
            </a:r>
            <a:r>
              <a:rPr lang="en-US" sz="1050" baseline="30000" dirty="0"/>
              <a:t>3</a:t>
            </a:r>
            <a:r>
              <a:rPr lang="en-US" sz="1050" dirty="0"/>
              <a:t>|a</a:t>
            </a:r>
            <a:r>
              <a:rPr lang="en-US" sz="1050" baseline="30000" dirty="0"/>
              <a:t>3</a:t>
            </a:r>
            <a:endParaRPr lang="en-US" sz="105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8FD06A0-26C8-471C-AC33-C2437FE8A519}"/>
              </a:ext>
            </a:extLst>
          </p:cNvPr>
          <p:cNvSpPr txBox="1"/>
          <p:nvPr/>
        </p:nvSpPr>
        <p:spPr>
          <a:xfrm>
            <a:off x="5636011" y="3190213"/>
            <a:ext cx="74573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C(Y</a:t>
            </a:r>
            <a:r>
              <a:rPr lang="en-US" sz="1050" baseline="-25000" dirty="0"/>
              <a:t>1</a:t>
            </a:r>
            <a:r>
              <a:rPr lang="en-US" sz="1050" dirty="0"/>
              <a:t>,Y</a:t>
            </a:r>
            <a:r>
              <a:rPr lang="en-US" sz="1050" baseline="-25000" dirty="0"/>
              <a:t>2</a:t>
            </a:r>
            <a:r>
              <a:rPr lang="en-US" sz="1050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43D13C8-5193-440C-AA35-C9051C9B9F7C}"/>
                  </a:ext>
                </a:extLst>
              </p:cNvPr>
              <p:cNvSpPr txBox="1"/>
              <p:nvPr/>
            </p:nvSpPr>
            <p:spPr>
              <a:xfrm>
                <a:off x="4653949" y="115929"/>
                <a:ext cx="4490051" cy="4708981"/>
              </a:xfrm>
              <a:prstGeom prst="rect">
                <a:avLst/>
              </a:prstGeom>
              <a:solidFill>
                <a:srgbClr val="FFFFFF">
                  <a:alpha val="89804"/>
                </a:srgb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 sz="1800" dirty="0"/>
                            <m:t>δ</m:t>
                          </m:r>
                        </m:e>
                        <m:sub>
                          <m:r>
                            <a:rPr lang="en-US" sz="18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18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 sz="1800" dirty="0"/>
                            <m:t>δ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</m:num>
                        <m:den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sz="18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 sz="1800" dirty="0"/>
                            <m:t>δ</m:t>
                          </m:r>
                        </m:e>
                        <m:sub>
                          <m:r>
                            <a:rPr lang="en-US" sz="18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</m:num>
                        <m:den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US" sz="1800" dirty="0"/>
              </a:p>
              <a:p>
                <a:pPr algn="ctr"/>
                <a:endParaRPr lang="en-US" sz="1800" dirty="0"/>
              </a:p>
              <a:p>
                <a:pPr algn="ctr"/>
                <a:r>
                  <a:rPr lang="en-US" sz="1800" dirty="0"/>
                  <a:t>And</a:t>
                </a:r>
              </a:p>
              <a:p>
                <a:pPr algn="ctr"/>
                <a:endParaRPr lang="en-US" sz="1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18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800" i="1">
                          <a:latin typeface="Cambria Math" panose="02040503050406030204" pitchFamily="18" charset="0"/>
                        </a:rPr>
                        <m:t>+ </m:t>
                      </m:r>
                      <m:sSup>
                        <m:s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1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lang="en-US" sz="1800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sSubSup>
                        <m:sSub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1800" i="1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sSubSup>
                        <m:sSub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1800" i="1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sSubSup>
                        <m:sSub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1800" i="1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18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lang="en-US" sz="1800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1800" i="1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1800" i="1">
                          <a:latin typeface="Cambria Math" panose="02040503050406030204" pitchFamily="18" charset="0"/>
                        </a:rPr>
                        <m:t>)+</m:t>
                      </m:r>
                      <m:sSubSup>
                        <m:sSub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1800" i="1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1800" i="1">
                          <a:latin typeface="Cambria Math" panose="02040503050406030204" pitchFamily="18" charset="0"/>
                        </a:rPr>
                        <m:t>)+</m:t>
                      </m:r>
                      <m:sSubSup>
                        <m:sSub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1800" i="1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1800" i="1">
                          <a:latin typeface="Cambria Math" panose="02040503050406030204" pitchFamily="18" charset="0"/>
                        </a:rPr>
                        <m:t>)+</m:t>
                      </m:r>
                      <m:sSubSup>
                        <m:sSub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1800" dirty="0"/>
              </a:p>
              <a:p>
                <a:pPr algn="ctr"/>
                <a:endParaRPr lang="en-US" sz="1800" dirty="0"/>
              </a:p>
              <a:p>
                <a:pPr algn="ctr"/>
                <a:r>
                  <a:rPr lang="en-US" sz="1800" dirty="0"/>
                  <a:t>And</a:t>
                </a:r>
              </a:p>
              <a:p>
                <a:pPr algn="ctr"/>
                <a:endParaRPr lang="en-US" sz="18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</m:num>
                        <m:den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sSubSup>
                        <m:sSub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1800" i="1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′(</m:t>
                      </m:r>
                      <m:sSubSup>
                        <m:sSub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18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800" dirty="0"/>
              </a:p>
              <a:p>
                <a:pPr algn="ctr"/>
                <a:endParaRPr lang="en-US" sz="1800" dirty="0"/>
              </a:p>
              <a:p>
                <a:pPr algn="ctr"/>
                <a:r>
                  <a:rPr lang="en-US" sz="1800" dirty="0"/>
                  <a:t>Plugging it all in…</a:t>
                </a:r>
              </a:p>
              <a:p>
                <a:pPr algn="ctr"/>
                <a:endParaRPr lang="en-US" sz="18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43D13C8-5193-440C-AA35-C9051C9B9F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3949" y="115929"/>
                <a:ext cx="4490051" cy="470898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64206599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65AA004-D3F8-44F7-920F-57F394E9F5E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Computing inner-layer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dirty="0"/>
                      <m:t>δ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65AA004-D3F8-44F7-920F-57F394E9F5E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>
            <a:extLst>
              <a:ext uri="{FF2B5EF4-FFF2-40B4-BE49-F238E27FC236}">
                <a16:creationId xmlns:a16="http://schemas.microsoft.com/office/drawing/2014/main" id="{2C4ADE74-5970-4723-8835-FC8E3904DD5E}"/>
              </a:ext>
            </a:extLst>
          </p:cNvPr>
          <p:cNvSpPr/>
          <p:nvPr/>
        </p:nvSpPr>
        <p:spPr>
          <a:xfrm>
            <a:off x="4653951" y="3686585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Y</a:t>
            </a:r>
            <a:r>
              <a:rPr lang="en-US" sz="1050" baseline="-25000" dirty="0"/>
              <a:t>2</a:t>
            </a:r>
            <a:endParaRPr lang="en-US" sz="1050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8AEFAE9-97C0-4FFC-B5D4-0F2E682904E5}"/>
              </a:ext>
            </a:extLst>
          </p:cNvPr>
          <p:cNvCxnSpPr>
            <a:cxnSpLocks/>
            <a:stCxn id="41" idx="6"/>
            <a:endCxn id="47" idx="2"/>
          </p:cNvCxnSpPr>
          <p:nvPr/>
        </p:nvCxnSpPr>
        <p:spPr>
          <a:xfrm>
            <a:off x="2002190" y="2564544"/>
            <a:ext cx="1079232" cy="7641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5B73DB2-78A8-4027-B59D-A7EBFC600F31}"/>
              </a:ext>
            </a:extLst>
          </p:cNvPr>
          <p:cNvCxnSpPr>
            <a:cxnSpLocks/>
            <a:stCxn id="42" idx="6"/>
            <a:endCxn id="47" idx="2"/>
          </p:cNvCxnSpPr>
          <p:nvPr/>
        </p:nvCxnSpPr>
        <p:spPr>
          <a:xfrm>
            <a:off x="2002191" y="1327653"/>
            <a:ext cx="1079231" cy="20010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0F5128C-3469-4C74-A8B6-7877D0293773}"/>
              </a:ext>
            </a:extLst>
          </p:cNvPr>
          <p:cNvCxnSpPr>
            <a:cxnSpLocks/>
            <a:stCxn id="43" idx="6"/>
            <a:endCxn id="47" idx="2"/>
          </p:cNvCxnSpPr>
          <p:nvPr/>
        </p:nvCxnSpPr>
        <p:spPr>
          <a:xfrm flipV="1">
            <a:off x="2002190" y="3328713"/>
            <a:ext cx="1079232" cy="7675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CD10056F-7C91-462C-9256-9F53BFD366B8}"/>
              </a:ext>
            </a:extLst>
          </p:cNvPr>
          <p:cNvSpPr/>
          <p:nvPr/>
        </p:nvSpPr>
        <p:spPr>
          <a:xfrm>
            <a:off x="4653950" y="2172658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Y</a:t>
            </a:r>
            <a:r>
              <a:rPr lang="en-US" sz="1050" baseline="-25000" dirty="0"/>
              <a:t>1</a:t>
            </a:r>
            <a:endParaRPr lang="en-US" sz="1050" dirty="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30D6A1FE-879A-45BE-BF79-82471B6B2768}"/>
              </a:ext>
            </a:extLst>
          </p:cNvPr>
          <p:cNvSpPr/>
          <p:nvPr/>
        </p:nvSpPr>
        <p:spPr>
          <a:xfrm>
            <a:off x="1476252" y="2301575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X</a:t>
            </a:r>
            <a:r>
              <a:rPr lang="en-US" sz="1050" baseline="-25000" dirty="0"/>
              <a:t>1</a:t>
            </a:r>
            <a:endParaRPr lang="en-US" sz="1050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108AC73E-31B4-4C27-97CE-F7A87E4ACB69}"/>
              </a:ext>
            </a:extLst>
          </p:cNvPr>
          <p:cNvSpPr/>
          <p:nvPr/>
        </p:nvSpPr>
        <p:spPr>
          <a:xfrm>
            <a:off x="1476253" y="1064684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1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A0D91FF7-B43E-4808-BF1A-EF5BC4533DC1}"/>
              </a:ext>
            </a:extLst>
          </p:cNvPr>
          <p:cNvSpPr/>
          <p:nvPr/>
        </p:nvSpPr>
        <p:spPr>
          <a:xfrm>
            <a:off x="1476252" y="3833262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X</a:t>
            </a:r>
            <a:r>
              <a:rPr lang="en-US" sz="1050" baseline="-25000" dirty="0"/>
              <a:t>2</a:t>
            </a:r>
            <a:endParaRPr lang="en-US" sz="1050" dirty="0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A61B509B-8DD2-4A53-8AB5-E5A181F5A335}"/>
              </a:ext>
            </a:extLst>
          </p:cNvPr>
          <p:cNvCxnSpPr>
            <a:cxnSpLocks/>
            <a:stCxn id="41" idx="6"/>
            <a:endCxn id="48" idx="2"/>
          </p:cNvCxnSpPr>
          <p:nvPr/>
        </p:nvCxnSpPr>
        <p:spPr>
          <a:xfrm flipV="1">
            <a:off x="2002190" y="2177727"/>
            <a:ext cx="1079232" cy="3868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06C533A0-16DB-4D79-82C7-819B14E610CF}"/>
              </a:ext>
            </a:extLst>
          </p:cNvPr>
          <p:cNvCxnSpPr>
            <a:cxnSpLocks/>
            <a:stCxn id="42" idx="6"/>
            <a:endCxn id="48" idx="2"/>
          </p:cNvCxnSpPr>
          <p:nvPr/>
        </p:nvCxnSpPr>
        <p:spPr>
          <a:xfrm>
            <a:off x="2002191" y="1327653"/>
            <a:ext cx="1079231" cy="8500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40340182-E19C-4D56-B629-FB3A9FF332C0}"/>
              </a:ext>
            </a:extLst>
          </p:cNvPr>
          <p:cNvCxnSpPr>
            <a:cxnSpLocks/>
            <a:stCxn id="43" idx="6"/>
            <a:endCxn id="48" idx="2"/>
          </p:cNvCxnSpPr>
          <p:nvPr/>
        </p:nvCxnSpPr>
        <p:spPr>
          <a:xfrm flipV="1">
            <a:off x="2002190" y="2177727"/>
            <a:ext cx="1079232" cy="19185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413A0B39-8676-4C5B-B618-7857F973EB56}"/>
              </a:ext>
            </a:extLst>
          </p:cNvPr>
          <p:cNvSpPr/>
          <p:nvPr/>
        </p:nvSpPr>
        <p:spPr>
          <a:xfrm>
            <a:off x="3081422" y="2929621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979FFF36-7B00-455F-95E6-4AD5DF2EC17F}"/>
              </a:ext>
            </a:extLst>
          </p:cNvPr>
          <p:cNvSpPr/>
          <p:nvPr/>
        </p:nvSpPr>
        <p:spPr>
          <a:xfrm>
            <a:off x="3081422" y="1778635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F775B39C-E4FC-4385-A49E-156D1302708F}"/>
              </a:ext>
            </a:extLst>
          </p:cNvPr>
          <p:cNvSpPr/>
          <p:nvPr/>
        </p:nvSpPr>
        <p:spPr>
          <a:xfrm>
            <a:off x="3081422" y="4082189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0345F78D-46CC-4D0A-84B0-6497ACA31503}"/>
              </a:ext>
            </a:extLst>
          </p:cNvPr>
          <p:cNvCxnSpPr>
            <a:cxnSpLocks/>
            <a:stCxn id="41" idx="6"/>
            <a:endCxn id="53" idx="2"/>
          </p:cNvCxnSpPr>
          <p:nvPr/>
        </p:nvCxnSpPr>
        <p:spPr>
          <a:xfrm>
            <a:off x="2002190" y="2564544"/>
            <a:ext cx="1079232" cy="19167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EA8847B5-8A11-44AF-B5D6-7AA1DE906EF7}"/>
              </a:ext>
            </a:extLst>
          </p:cNvPr>
          <p:cNvCxnSpPr>
            <a:cxnSpLocks/>
            <a:stCxn id="42" idx="6"/>
            <a:endCxn id="53" idx="2"/>
          </p:cNvCxnSpPr>
          <p:nvPr/>
        </p:nvCxnSpPr>
        <p:spPr>
          <a:xfrm>
            <a:off x="2002191" y="1327653"/>
            <a:ext cx="1079231" cy="31536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C0EFE02F-889C-45ED-847B-1B4925B68BC1}"/>
              </a:ext>
            </a:extLst>
          </p:cNvPr>
          <p:cNvCxnSpPr>
            <a:cxnSpLocks/>
            <a:stCxn id="43" idx="6"/>
            <a:endCxn id="53" idx="2"/>
          </p:cNvCxnSpPr>
          <p:nvPr/>
        </p:nvCxnSpPr>
        <p:spPr>
          <a:xfrm>
            <a:off x="2002190" y="4096231"/>
            <a:ext cx="1079232" cy="3850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Oval 80">
            <a:extLst>
              <a:ext uri="{FF2B5EF4-FFF2-40B4-BE49-F238E27FC236}">
                <a16:creationId xmlns:a16="http://schemas.microsoft.com/office/drawing/2014/main" id="{7E7FF854-FBC1-4F5D-863D-DDB7CFFBCE5D}"/>
              </a:ext>
            </a:extLst>
          </p:cNvPr>
          <p:cNvSpPr/>
          <p:nvPr/>
        </p:nvSpPr>
        <p:spPr>
          <a:xfrm>
            <a:off x="3217544" y="1064684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1</a:t>
            </a:r>
          </a:p>
        </p:txBody>
      </p: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60B6CC65-706E-4588-882B-E9FA36AB1180}"/>
              </a:ext>
            </a:extLst>
          </p:cNvPr>
          <p:cNvCxnSpPr>
            <a:cxnSpLocks/>
            <a:stCxn id="81" idx="6"/>
            <a:endCxn id="38" idx="2"/>
          </p:cNvCxnSpPr>
          <p:nvPr/>
        </p:nvCxnSpPr>
        <p:spPr>
          <a:xfrm>
            <a:off x="3743482" y="1327653"/>
            <a:ext cx="910468" cy="12440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AAC5206F-5F5F-4109-9C8A-F06B1972BEAA}"/>
              </a:ext>
            </a:extLst>
          </p:cNvPr>
          <p:cNvCxnSpPr>
            <a:cxnSpLocks/>
            <a:stCxn id="48" idx="6"/>
            <a:endCxn id="38" idx="2"/>
          </p:cNvCxnSpPr>
          <p:nvPr/>
        </p:nvCxnSpPr>
        <p:spPr>
          <a:xfrm>
            <a:off x="3879606" y="2177727"/>
            <a:ext cx="774344" cy="3940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67EB0049-2B9A-4BCD-9181-C5018759532A}"/>
              </a:ext>
            </a:extLst>
          </p:cNvPr>
          <p:cNvCxnSpPr>
            <a:cxnSpLocks/>
            <a:stCxn id="47" idx="6"/>
            <a:endCxn id="4" idx="2"/>
          </p:cNvCxnSpPr>
          <p:nvPr/>
        </p:nvCxnSpPr>
        <p:spPr>
          <a:xfrm>
            <a:off x="3879605" y="3328713"/>
            <a:ext cx="774345" cy="7569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5EDF572B-CE0B-4913-B8B6-3EAB40E98773}"/>
              </a:ext>
            </a:extLst>
          </p:cNvPr>
          <p:cNvCxnSpPr>
            <a:cxnSpLocks/>
            <a:stCxn id="53" idx="6"/>
            <a:endCxn id="4" idx="2"/>
          </p:cNvCxnSpPr>
          <p:nvPr/>
        </p:nvCxnSpPr>
        <p:spPr>
          <a:xfrm flipV="1">
            <a:off x="3879605" y="4085677"/>
            <a:ext cx="774345" cy="3956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FC2131E2-F2D2-46F6-804C-A9738350D2B8}"/>
              </a:ext>
            </a:extLst>
          </p:cNvPr>
          <p:cNvCxnSpPr>
            <a:cxnSpLocks/>
            <a:stCxn id="48" idx="6"/>
            <a:endCxn id="4" idx="2"/>
          </p:cNvCxnSpPr>
          <p:nvPr/>
        </p:nvCxnSpPr>
        <p:spPr>
          <a:xfrm>
            <a:off x="3879605" y="2177727"/>
            <a:ext cx="774345" cy="1907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98A74491-E1C7-4760-A94B-5C774BBBB093}"/>
              </a:ext>
            </a:extLst>
          </p:cNvPr>
          <p:cNvCxnSpPr>
            <a:cxnSpLocks/>
            <a:stCxn id="47" idx="6"/>
            <a:endCxn id="38" idx="2"/>
          </p:cNvCxnSpPr>
          <p:nvPr/>
        </p:nvCxnSpPr>
        <p:spPr>
          <a:xfrm flipV="1">
            <a:off x="3879606" y="2571750"/>
            <a:ext cx="774344" cy="7569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230D0FD4-0665-4521-8FEE-203EBD8CB420}"/>
              </a:ext>
            </a:extLst>
          </p:cNvPr>
          <p:cNvCxnSpPr>
            <a:cxnSpLocks/>
            <a:stCxn id="53" idx="6"/>
            <a:endCxn id="38" idx="2"/>
          </p:cNvCxnSpPr>
          <p:nvPr/>
        </p:nvCxnSpPr>
        <p:spPr>
          <a:xfrm flipV="1">
            <a:off x="3879606" y="2571750"/>
            <a:ext cx="774344" cy="19095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80526B46-FACF-4CD4-96CD-1E9C0EDF4CC1}"/>
              </a:ext>
            </a:extLst>
          </p:cNvPr>
          <p:cNvCxnSpPr>
            <a:cxnSpLocks/>
            <a:stCxn id="81" idx="6"/>
            <a:endCxn id="4" idx="2"/>
          </p:cNvCxnSpPr>
          <p:nvPr/>
        </p:nvCxnSpPr>
        <p:spPr>
          <a:xfrm>
            <a:off x="3743482" y="1327653"/>
            <a:ext cx="910469" cy="27580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id="{2804D430-24E1-4C90-8E57-0F12244A54FB}"/>
              </a:ext>
            </a:extLst>
          </p:cNvPr>
          <p:cNvSpPr txBox="1"/>
          <p:nvPr/>
        </p:nvSpPr>
        <p:spPr>
          <a:xfrm>
            <a:off x="1476252" y="4495322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a</a:t>
            </a:r>
            <a:r>
              <a:rPr lang="en-US" sz="1050" baseline="30000" dirty="0"/>
              <a:t>1</a:t>
            </a:r>
            <a:endParaRPr lang="en-US" sz="1050" dirty="0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69B8F8B5-74DA-4540-BED1-CAF0A514BDD2}"/>
              </a:ext>
            </a:extLst>
          </p:cNvPr>
          <p:cNvSpPr txBox="1"/>
          <p:nvPr/>
        </p:nvSpPr>
        <p:spPr>
          <a:xfrm>
            <a:off x="3217544" y="4892279"/>
            <a:ext cx="52593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z</a:t>
            </a:r>
            <a:r>
              <a:rPr lang="en-US" sz="1050" baseline="30000" dirty="0"/>
              <a:t>2</a:t>
            </a:r>
            <a:r>
              <a:rPr lang="en-US" sz="1050" dirty="0"/>
              <a:t>|a</a:t>
            </a:r>
            <a:r>
              <a:rPr lang="en-US" sz="1050" baseline="30000" dirty="0"/>
              <a:t>2</a:t>
            </a:r>
            <a:endParaRPr lang="en-US" sz="1050" dirty="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22A710C4-5E2F-4F19-A9C4-9B6CF14B78A5}"/>
              </a:ext>
            </a:extLst>
          </p:cNvPr>
          <p:cNvSpPr txBox="1"/>
          <p:nvPr/>
        </p:nvSpPr>
        <p:spPr>
          <a:xfrm>
            <a:off x="2401995" y="1381791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b</a:t>
            </a:r>
            <a:r>
              <a:rPr lang="en-US" sz="1050" baseline="30000" dirty="0"/>
              <a:t>1</a:t>
            </a:r>
            <a:endParaRPr lang="en-US" sz="1050" dirty="0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80DA2972-7969-46CA-B527-1557B154E991}"/>
              </a:ext>
            </a:extLst>
          </p:cNvPr>
          <p:cNvSpPr txBox="1"/>
          <p:nvPr/>
        </p:nvSpPr>
        <p:spPr>
          <a:xfrm>
            <a:off x="4006066" y="1390109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b</a:t>
            </a:r>
            <a:r>
              <a:rPr lang="en-US" sz="1050" baseline="30000" dirty="0"/>
              <a:t>2</a:t>
            </a:r>
            <a:endParaRPr lang="en-US" sz="1050" dirty="0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9B8D73EA-B855-4EAB-A3F8-E99F4573AB27}"/>
              </a:ext>
            </a:extLst>
          </p:cNvPr>
          <p:cNvSpPr txBox="1"/>
          <p:nvPr/>
        </p:nvSpPr>
        <p:spPr>
          <a:xfrm>
            <a:off x="2401995" y="4535306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W</a:t>
            </a:r>
            <a:r>
              <a:rPr lang="en-US" sz="1050" baseline="30000" dirty="0"/>
              <a:t>1</a:t>
            </a:r>
            <a:endParaRPr lang="en-US" sz="1050" dirty="0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F169A857-450E-4707-BEC2-5F8EC80BB79E}"/>
              </a:ext>
            </a:extLst>
          </p:cNvPr>
          <p:cNvSpPr txBox="1"/>
          <p:nvPr/>
        </p:nvSpPr>
        <p:spPr>
          <a:xfrm>
            <a:off x="4133727" y="4535306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W</a:t>
            </a:r>
            <a:r>
              <a:rPr lang="en-US" sz="1050" baseline="30000" dirty="0"/>
              <a:t>2</a:t>
            </a:r>
            <a:endParaRPr lang="en-US" sz="1050" dirty="0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1777A20F-52C8-45B7-9D11-8FE8F5E24C69}"/>
              </a:ext>
            </a:extLst>
          </p:cNvPr>
          <p:cNvSpPr txBox="1"/>
          <p:nvPr/>
        </p:nvSpPr>
        <p:spPr>
          <a:xfrm>
            <a:off x="4845328" y="4535306"/>
            <a:ext cx="52593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z</a:t>
            </a:r>
            <a:r>
              <a:rPr lang="en-US" sz="1050" baseline="30000" dirty="0"/>
              <a:t>3</a:t>
            </a:r>
            <a:r>
              <a:rPr lang="en-US" sz="1050" dirty="0"/>
              <a:t>|a</a:t>
            </a:r>
            <a:r>
              <a:rPr lang="en-US" sz="1050" baseline="30000" dirty="0"/>
              <a:t>3</a:t>
            </a:r>
            <a:endParaRPr lang="en-US" sz="105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8FD06A0-26C8-471C-AC33-C2437FE8A519}"/>
              </a:ext>
            </a:extLst>
          </p:cNvPr>
          <p:cNvSpPr txBox="1"/>
          <p:nvPr/>
        </p:nvSpPr>
        <p:spPr>
          <a:xfrm>
            <a:off x="5636011" y="3190213"/>
            <a:ext cx="74573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C(Y</a:t>
            </a:r>
            <a:r>
              <a:rPr lang="en-US" sz="1050" baseline="-25000" dirty="0"/>
              <a:t>1</a:t>
            </a:r>
            <a:r>
              <a:rPr lang="en-US" sz="1050" dirty="0"/>
              <a:t>,Y</a:t>
            </a:r>
            <a:r>
              <a:rPr lang="en-US" sz="1050" baseline="-25000" dirty="0"/>
              <a:t>2</a:t>
            </a:r>
            <a:r>
              <a:rPr lang="en-US" sz="1050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43D13C8-5193-440C-AA35-C9051C9B9F7C}"/>
                  </a:ext>
                </a:extLst>
              </p:cNvPr>
              <p:cNvSpPr txBox="1"/>
              <p:nvPr/>
            </p:nvSpPr>
            <p:spPr>
              <a:xfrm>
                <a:off x="4653949" y="115929"/>
                <a:ext cx="4490051" cy="5033622"/>
              </a:xfrm>
              <a:prstGeom prst="rect">
                <a:avLst/>
              </a:prstGeom>
              <a:solidFill>
                <a:srgbClr val="FFFFFF">
                  <a:alpha val="89804"/>
                </a:srgb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 sz="1800" dirty="0"/>
                            <m:t>δ</m:t>
                          </m:r>
                        </m:e>
                        <m:sub>
                          <m:r>
                            <a:rPr lang="en-US" sz="18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18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 sz="1800" dirty="0"/>
                            <m:t>δ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</m:num>
                        <m:den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sz="18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 sz="1800" dirty="0"/>
                            <m:t>δ</m:t>
                          </m:r>
                        </m:e>
                        <m:sub>
                          <m:r>
                            <a:rPr lang="en-US" sz="18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</m:num>
                        <m:den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US" sz="1800" dirty="0"/>
              </a:p>
              <a:p>
                <a:pPr algn="ctr"/>
                <a:r>
                  <a:rPr lang="en-US" sz="1800" dirty="0"/>
                  <a:t>and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18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800" i="1">
                          <a:latin typeface="Cambria Math" panose="02040503050406030204" pitchFamily="18" charset="0"/>
                        </a:rPr>
                        <m:t>+ </m:t>
                      </m:r>
                      <m:sSup>
                        <m:s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1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lang="en-US" sz="1800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sSubSup>
                        <m:sSub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1800" i="1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sSubSup>
                        <m:sSub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1800" i="1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sSubSup>
                        <m:sSub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1800" i="1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18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lang="en-US" sz="1800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1800" i="1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1800" i="1">
                          <a:latin typeface="Cambria Math" panose="02040503050406030204" pitchFamily="18" charset="0"/>
                        </a:rPr>
                        <m:t>)+</m:t>
                      </m:r>
                      <m:sSubSup>
                        <m:sSub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1800" i="1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1800" i="1">
                          <a:latin typeface="Cambria Math" panose="02040503050406030204" pitchFamily="18" charset="0"/>
                        </a:rPr>
                        <m:t>)+</m:t>
                      </m:r>
                      <m:sSubSup>
                        <m:sSub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1800" i="1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1800" i="1">
                          <a:latin typeface="Cambria Math" panose="02040503050406030204" pitchFamily="18" charset="0"/>
                        </a:rPr>
                        <m:t>)+</m:t>
                      </m:r>
                      <m:sSubSup>
                        <m:sSub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1800" dirty="0"/>
              </a:p>
              <a:p>
                <a:pPr algn="ctr"/>
                <a:r>
                  <a:rPr lang="en-US" sz="1800" dirty="0"/>
                  <a:t>And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</m:num>
                        <m:den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sSubSup>
                        <m:sSub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1800" i="1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′(</m:t>
                      </m:r>
                      <m:sSubSup>
                        <m:sSub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18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800" dirty="0"/>
              </a:p>
              <a:p>
                <a:pPr algn="ctr"/>
                <a:r>
                  <a:rPr lang="en-US" sz="1800" dirty="0"/>
                  <a:t>Plugging it all in…</a:t>
                </a:r>
              </a:p>
              <a:p>
                <a:pPr algn="ctr"/>
                <a:endParaRPr lang="en-US" sz="18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 sz="1800" dirty="0"/>
                            <m:t>δ</m:t>
                          </m:r>
                        </m:e>
                        <m:sub>
                          <m:r>
                            <a:rPr lang="en-US" sz="18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18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 sz="1800" dirty="0"/>
                            <m:t>δ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sSubSup>
                        <m:sSub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1800" i="1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′(</m:t>
                      </m:r>
                      <m:sSubSup>
                        <m:sSub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1800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18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 sz="1800" dirty="0"/>
                            <m:t>δ</m:t>
                          </m:r>
                        </m:e>
                        <m:sub>
                          <m:r>
                            <a:rPr lang="en-US" sz="18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sSubSup>
                        <m:sSub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1800" i="1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′(</m:t>
                      </m:r>
                      <m:sSubSup>
                        <m:sSub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18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800" dirty="0"/>
              </a:p>
              <a:p>
                <a:pPr algn="ctr"/>
                <a:endParaRPr lang="en-US" sz="1800" dirty="0"/>
              </a:p>
              <a:p>
                <a:pPr algn="ctr"/>
                <a:r>
                  <a:rPr lang="en-US" sz="1800" dirty="0"/>
                  <a:t>(You can do the same process for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nor/>
                          </m:rPr>
                          <a:rPr lang="el-GR" sz="1800" dirty="0"/>
                          <m:t>δ</m:t>
                        </m:r>
                      </m:e>
                      <m:sub>
                        <m:r>
                          <a:rPr lang="en-US" sz="18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sz="1800" dirty="0"/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nor/>
                          </m:rPr>
                          <a:rPr lang="el-GR" sz="1800" dirty="0"/>
                          <m:t>δ</m:t>
                        </m:r>
                      </m:e>
                      <m:sub>
                        <m:r>
                          <a:rPr lang="en-US" sz="1800" i="1" dirty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sz="1800" dirty="0"/>
                  <a:t>)</a:t>
                </a:r>
              </a:p>
              <a:p>
                <a:pPr algn="ctr"/>
                <a:endParaRPr lang="en-US" sz="18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43D13C8-5193-440C-AA35-C9051C9B9F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3949" y="115929"/>
                <a:ext cx="4490051" cy="5033622"/>
              </a:xfrm>
              <a:prstGeom prst="rect">
                <a:avLst/>
              </a:prstGeom>
              <a:blipFill>
                <a:blip r:embed="rId3"/>
                <a:stretch>
                  <a:fillRect r="-9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98701659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1C14B1-78D5-4F95-B83D-89C93F1D9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Propagation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13E935-978D-4DCC-AFCD-9C94BAD0FD8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 dirty="0"/>
                            <m:t>δ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 dirty="0"/>
                            <m:t>δ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  <m:r>
                        <a:rPr lang="en-US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 dirty="0"/>
                            <m:t>δ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 dirty="0"/>
                            <m:t>δ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 dirty="0"/>
                            <m:t>δ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′(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 dirty="0"/>
                            <m:t>δ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′(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 dirty="0"/>
                            <m:t>δ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 dirty="0"/>
                            <m:t>δ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′(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 dirty="0"/>
                            <m:t>δ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′(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13E935-978D-4DCC-AFCD-9C94BAD0FD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2718946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1C14B1-78D5-4F95-B83D-89C93F1D9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Propagation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13E935-978D-4DCC-AFCD-9C94BAD0FD8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369219"/>
                <a:ext cx="7886700" cy="3774282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 dirty="0"/>
                            <m:t>δ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 dirty="0"/>
                            <m:t>δ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 dirty="0"/>
                            <m:t>δ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 dirty="0"/>
                            <m:t>δ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 dirty="0"/>
                            <m:t>δ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 dirty="0"/>
                            <m:t>δ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′(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 dirty="0"/>
                            <m:t>δ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 dirty="0"/>
                            <m:t>δ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 dirty="0"/>
                            <m:t>δ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′(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Factor out derivative of g…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13E935-978D-4DCC-AFCD-9C94BAD0FD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369219"/>
                <a:ext cx="7886700" cy="3774282"/>
              </a:xfrm>
              <a:blipFill>
                <a:blip r:embed="rId2"/>
                <a:stretch>
                  <a:fillRect l="-6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18130983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1C14B1-78D5-4F95-B83D-89C93F1D9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Propagation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13E935-978D-4DCC-AFCD-9C94BAD0FD8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369219"/>
                <a:ext cx="7886700" cy="3774282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 dirty="0"/>
                            <m:t>δ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 dirty="0"/>
                            <m:t>δ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 dirty="0"/>
                            <m:t>δ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 dirty="0"/>
                            <m:t>δ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 dirty="0"/>
                            <m:t>δ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 dirty="0"/>
                            <m:t>δ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′(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 dirty="0"/>
                            <m:t>δ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nor/>
                                </m:rPr>
                                <a:rPr lang="el-GR" dirty="0"/>
                                <m:t>δ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nor/>
                                </m:rPr>
                                <a:rPr lang="el-GR" dirty="0"/>
                                <m:t>δ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b="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:r>
                  <a:rPr lang="en-US" dirty="0"/>
                  <a:t>And remember…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l-GR" dirty="0"/>
                          <m:t>δ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nor/>
                                    </m:rPr>
                                    <a:rPr lang="el-GR" dirty="0"/>
                                    <m:t>δ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bSup>
                            </m:e>
                          </m:mr>
                          <m:mr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nor/>
                                    </m:rPr>
                                    <a:rPr lang="el-GR" dirty="0"/>
                                    <m:t>δ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bSup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12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13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mr>
                          <m:mr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21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22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23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13E935-978D-4DCC-AFCD-9C94BAD0FD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369219"/>
                <a:ext cx="7886700" cy="3774282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22411695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1C14B1-78D5-4F95-B83D-89C93F1D9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Propagation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13E935-978D-4DCC-AFCD-9C94BAD0FD8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369219"/>
                <a:ext cx="7886700" cy="3774282"/>
              </a:xfrm>
            </p:spPr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 dirty="0"/>
                            <m:t>δ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 dirty="0"/>
                            <m:t>δ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 dirty="0"/>
                            <m:t>δ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 dirty="0"/>
                            <m:t>δ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 dirty="0"/>
                            <m:t>δ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 dirty="0"/>
                            <m:t>δ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′(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 dirty="0"/>
                            <m:t>δ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nor/>
                                </m:rPr>
                                <a:rPr lang="el-GR" dirty="0"/>
                                <m:t>δ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nor/>
                                </m:rPr>
                                <a:rPr lang="el-GR" dirty="0"/>
                                <m:t>δ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b="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:r>
                  <a:rPr lang="en-US" dirty="0"/>
                  <a:t>And remember…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l-GR" dirty="0"/>
                          <m:t>δ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nor/>
                                    </m:rPr>
                                    <a:rPr lang="el-GR" dirty="0"/>
                                    <m:t>δ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bSup>
                            </m:e>
                          </m:mr>
                          <m:mr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nor/>
                                    </m:rPr>
                                    <a:rPr lang="el-GR" dirty="0"/>
                                    <m:t>δ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bSup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21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mr>
                          <m:mr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12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22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mr>
                          <m:mr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13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23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13E935-978D-4DCC-AFCD-9C94BAD0FD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369219"/>
                <a:ext cx="7886700" cy="3774282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81758071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1C14B1-78D5-4F95-B83D-89C93F1D9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Propagation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13E935-978D-4DCC-AFCD-9C94BAD0FD8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369219"/>
                <a:ext cx="7886700" cy="3774282"/>
              </a:xfrm>
            </p:spPr>
            <p:txBody>
              <a:bodyPr>
                <a:normAutofit fontScale="85000" lnSpcReduction="1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 dirty="0"/>
                            <m:t>δ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 dirty="0"/>
                            <m:t>δ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 dirty="0"/>
                            <m:t>δ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 dirty="0"/>
                            <m:t>δ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 dirty="0"/>
                            <m:t>δ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 dirty="0"/>
                            <m:t>δ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′(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 dirty="0"/>
                            <m:t>δ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nor/>
                                </m:rPr>
                                <a:rPr lang="el-GR" dirty="0"/>
                                <m:t>δ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nor/>
                                </m:rPr>
                                <a:rPr lang="el-GR" dirty="0"/>
                                <m:t>δ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b="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l-GR" dirty="0"/>
                            <m:t>δ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l-GR" dirty="0" smtClean="0"/>
                                      <m:t>δ</m:t>
                                    </m:r>
                                  </m:e>
                                  <m:sub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l-GR" dirty="0"/>
                                      <m:t>δ</m:t>
                                    </m:r>
                                  </m:e>
                                  <m:sub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l-GR" dirty="0"/>
                                      <m:t>δ</m:t>
                                    </m:r>
                                  </m:e>
                                  <m:sub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l-GR" dirty="0"/>
                                      <m:t>δ</m:t>
                                    </m:r>
                                  </m:e>
                                  <m:sub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l-GR" dirty="0"/>
                                      <m:t>δ</m:t>
                                    </m:r>
                                  </m:e>
                                  <m:sub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r>
                        <m:rPr>
                          <m:nor/>
                        </m:rPr>
                        <a:rPr lang="en-US"/>
                        <m:t>⊙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</m:d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</m:d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</m:d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l-GR" dirty="0"/>
                            <m:t>δ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m:rPr>
                          <m:nor/>
                        </m:rPr>
                        <a:rPr lang="en-US"/>
                        <m:t>⊙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13E935-978D-4DCC-AFCD-9C94BAD0FD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369219"/>
                <a:ext cx="7886700" cy="3774282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55088872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3AA91-501B-4DD3-874C-F9F13FCCA0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Propagation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F843F3B-9A61-4CBF-BA72-21430891039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i="1" dirty="0">
                    <a:latin typeface="Cambria Math" panose="02040503050406030204" pitchFamily="18" charset="0"/>
                  </a:rPr>
                  <a:t>Now we have our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i="1" dirty="0"/>
                      <m:t>δ</m:t>
                    </m:r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l-GR" dirty="0"/>
                            <m:t>δ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l-GR" dirty="0"/>
                            <m:t>δ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m:rPr>
                          <m:nor/>
                        </m:rPr>
                        <a:rPr lang="en-US"/>
                        <m:t>⊙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:r>
                  <a:rPr lang="en-US" dirty="0"/>
                  <a:t>Compute our Weight and Bias derivatives as before!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F843F3B-9A61-4CBF-BA72-21430891039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46446941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3AA91-501B-4DD3-874C-F9F13FCCA0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Propagation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F843F3B-9A61-4CBF-BA72-21430891039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369219"/>
                <a:ext cx="7886700" cy="3774281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i="1" dirty="0">
                          <a:latin typeface="Cambria Math" panose="02040503050406030204" pitchFamily="18" charset="0"/>
                        </a:rPr>
                        <m:t>Now</m:t>
                      </m:r>
                      <m:r>
                        <m:rPr>
                          <m:nor/>
                        </m:rPr>
                        <a:rPr lang="en-US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i="1" dirty="0">
                          <a:latin typeface="Cambria Math" panose="02040503050406030204" pitchFamily="18" charset="0"/>
                        </a:rPr>
                        <m:t>we</m:t>
                      </m:r>
                      <m:r>
                        <m:rPr>
                          <m:nor/>
                        </m:rPr>
                        <a:rPr lang="en-US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i="1" dirty="0">
                          <a:latin typeface="Cambria Math" panose="02040503050406030204" pitchFamily="18" charset="0"/>
                        </a:rPr>
                        <m:t>have</m:t>
                      </m:r>
                      <m:r>
                        <m:rPr>
                          <m:nor/>
                        </m:rPr>
                        <a:rPr lang="en-US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i="1" dirty="0">
                          <a:latin typeface="Cambria Math" panose="02040503050406030204" pitchFamily="18" charset="0"/>
                        </a:rPr>
                        <m:t>our</m:t>
                      </m:r>
                      <m:r>
                        <m:rPr>
                          <m:nor/>
                        </m:rPr>
                        <a:rPr lang="en-US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l-GR" i="1" dirty="0"/>
                        <m:t>δ</m:t>
                      </m:r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l-GR" dirty="0"/>
                            <m:t>δ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l-GR" dirty="0"/>
                            <m:t>δ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m:rPr>
                          <m:nor/>
                        </m:rPr>
                        <a:rPr lang="en-US"/>
                        <m:t>⊙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dirty="0"/>
                        <m:t>Compute</m:t>
                      </m:r>
                      <m:r>
                        <m:rPr>
                          <m:nor/>
                        </m:rPr>
                        <a:rPr lang="en-US" dirty="0"/>
                        <m:t> </m:t>
                      </m:r>
                      <m:r>
                        <m:rPr>
                          <m:nor/>
                        </m:rPr>
                        <a:rPr lang="en-US" dirty="0"/>
                        <m:t>our</m:t>
                      </m:r>
                      <m:r>
                        <m:rPr>
                          <m:nor/>
                        </m:rPr>
                        <a:rPr lang="en-US" dirty="0"/>
                        <m:t> </m:t>
                      </m:r>
                      <m:r>
                        <m:rPr>
                          <m:nor/>
                        </m:rPr>
                        <a:rPr lang="en-US" dirty="0"/>
                        <m:t>Weight</m:t>
                      </m:r>
                      <m:r>
                        <m:rPr>
                          <m:nor/>
                        </m:rPr>
                        <a:rPr lang="en-US" dirty="0"/>
                        <m:t> </m:t>
                      </m:r>
                      <m:r>
                        <m:rPr>
                          <m:nor/>
                        </m:rPr>
                        <a:rPr lang="en-US" dirty="0"/>
                        <m:t>and</m:t>
                      </m:r>
                      <m:r>
                        <m:rPr>
                          <m:nor/>
                        </m:rPr>
                        <a:rPr lang="en-US" dirty="0"/>
                        <m:t> </m:t>
                      </m:r>
                      <m:r>
                        <m:rPr>
                          <m:nor/>
                        </m:rPr>
                        <a:rPr lang="en-US" dirty="0"/>
                        <m:t>Bias</m:t>
                      </m:r>
                      <m:r>
                        <m:rPr>
                          <m:nor/>
                        </m:rPr>
                        <a:rPr lang="en-US" dirty="0"/>
                        <m:t> </m:t>
                      </m:r>
                      <m:r>
                        <m:rPr>
                          <m:nor/>
                        </m:rPr>
                        <a:rPr lang="en-US" dirty="0"/>
                        <m:t>derivatives</m:t>
                      </m:r>
                      <m:r>
                        <m:rPr>
                          <m:nor/>
                        </m:rPr>
                        <a:rPr lang="en-US" dirty="0"/>
                        <m:t> </m:t>
                      </m:r>
                      <m:r>
                        <m:rPr>
                          <m:nor/>
                        </m:rPr>
                        <a:rPr lang="en-US" dirty="0"/>
                        <m:t>as</m:t>
                      </m:r>
                      <m:r>
                        <m:rPr>
                          <m:nor/>
                        </m:rPr>
                        <a:rPr lang="en-US" dirty="0"/>
                        <m:t> </m:t>
                      </m:r>
                      <m:r>
                        <m:rPr>
                          <m:nor/>
                        </m:rPr>
                        <a:rPr lang="en-US" dirty="0"/>
                        <m:t>before</m:t>
                      </m:r>
                      <m:r>
                        <m:rPr>
                          <m:nor/>
                        </m:rPr>
                        <a:rPr lang="en-US" dirty="0"/>
                        <m:t>!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l-GR" dirty="0"/>
                            <m:t>δ</m:t>
                          </m:r>
                        </m:e>
                        <m:sup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l-GR" dirty="0"/>
                            <m:t>δ</m:t>
                          </m:r>
                        </m:e>
                        <m:sup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F843F3B-9A61-4CBF-BA72-21430891039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369219"/>
                <a:ext cx="7886700" cy="3774281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606186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70A23-6061-469E-83BA-1D42720FB1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Perceptrons – Decision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E01FFC-9527-4149-87B9-899EDB84D7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Binary AND				WEIGHTS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8B8F7C5-6263-4711-933B-EFDB4DC23E04}"/>
              </a:ext>
            </a:extLst>
          </p:cNvPr>
          <p:cNvSpPr/>
          <p:nvPr/>
        </p:nvSpPr>
        <p:spPr>
          <a:xfrm>
            <a:off x="5657850" y="2571750"/>
            <a:ext cx="1076327" cy="1076327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Y</a:t>
            </a:r>
            <a:r>
              <a:rPr lang="en-US" sz="1050" baseline="-25000" dirty="0"/>
              <a:t>1</a:t>
            </a:r>
          </a:p>
          <a:p>
            <a:pPr algn="ctr"/>
            <a:r>
              <a:rPr lang="en-US" sz="1050" dirty="0"/>
              <a:t>+/-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7E689A-02A4-40D8-A6CA-B0BD95D4AE84}"/>
              </a:ext>
            </a:extLst>
          </p:cNvPr>
          <p:cNvSpPr txBox="1"/>
          <p:nvPr/>
        </p:nvSpPr>
        <p:spPr>
          <a:xfrm>
            <a:off x="7534275" y="2971414"/>
            <a:ext cx="57419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1 or -1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1937839-10E3-4976-8CF1-7DFD5FD7E804}"/>
              </a:ext>
            </a:extLst>
          </p:cNvPr>
          <p:cNvCxnSpPr>
            <a:stCxn id="6" idx="6"/>
          </p:cNvCxnSpPr>
          <p:nvPr/>
        </p:nvCxnSpPr>
        <p:spPr>
          <a:xfrm>
            <a:off x="6734176" y="3109914"/>
            <a:ext cx="800099" cy="47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25327644-1C73-4B7D-A5F0-B30A080E70E1}"/>
              </a:ext>
            </a:extLst>
          </p:cNvPr>
          <p:cNvSpPr/>
          <p:nvPr/>
        </p:nvSpPr>
        <p:spPr>
          <a:xfrm>
            <a:off x="2971801" y="2852738"/>
            <a:ext cx="514350" cy="5143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X</a:t>
            </a:r>
            <a:r>
              <a:rPr lang="en-US" sz="1050" baseline="-25000" dirty="0"/>
              <a:t>1</a:t>
            </a:r>
            <a:endParaRPr lang="en-US" sz="1050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2054412-1663-4B43-8B59-058B8C739529}"/>
              </a:ext>
            </a:extLst>
          </p:cNvPr>
          <p:cNvSpPr/>
          <p:nvPr/>
        </p:nvSpPr>
        <p:spPr>
          <a:xfrm>
            <a:off x="2971801" y="1605365"/>
            <a:ext cx="514350" cy="5143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1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9315EC6-69A0-4147-8BB3-C509B5EFCAB0}"/>
              </a:ext>
            </a:extLst>
          </p:cNvPr>
          <p:cNvSpPr/>
          <p:nvPr/>
        </p:nvSpPr>
        <p:spPr>
          <a:xfrm>
            <a:off x="2971801" y="4100112"/>
            <a:ext cx="514350" cy="5143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X</a:t>
            </a:r>
            <a:r>
              <a:rPr lang="en-US" sz="1050" baseline="-25000" dirty="0"/>
              <a:t>2</a:t>
            </a:r>
            <a:endParaRPr lang="en-US" sz="1050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51208C26-E54A-4C5F-9A96-1424D9AAE905}"/>
              </a:ext>
            </a:extLst>
          </p:cNvPr>
          <p:cNvCxnSpPr>
            <a:stCxn id="7" idx="6"/>
            <a:endCxn id="6" idx="2"/>
          </p:cNvCxnSpPr>
          <p:nvPr/>
        </p:nvCxnSpPr>
        <p:spPr>
          <a:xfrm>
            <a:off x="3486151" y="3109913"/>
            <a:ext cx="217169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216FFFA-E0AA-4872-8CB5-E4C4A6665990}"/>
              </a:ext>
            </a:extLst>
          </p:cNvPr>
          <p:cNvCxnSpPr>
            <a:stCxn id="9" idx="6"/>
            <a:endCxn id="6" idx="2"/>
          </p:cNvCxnSpPr>
          <p:nvPr/>
        </p:nvCxnSpPr>
        <p:spPr>
          <a:xfrm>
            <a:off x="3486151" y="1862540"/>
            <a:ext cx="2171699" cy="12473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12700C5-E891-4F68-AD31-1AA95C5758A8}"/>
              </a:ext>
            </a:extLst>
          </p:cNvPr>
          <p:cNvCxnSpPr>
            <a:stCxn id="10" idx="6"/>
            <a:endCxn id="6" idx="2"/>
          </p:cNvCxnSpPr>
          <p:nvPr/>
        </p:nvCxnSpPr>
        <p:spPr>
          <a:xfrm flipV="1">
            <a:off x="3486151" y="3109914"/>
            <a:ext cx="2171699" cy="12473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C655B15-889E-496A-BE27-E5195BAF95EE}"/>
              </a:ext>
            </a:extLst>
          </p:cNvPr>
          <p:cNvGraphicFramePr>
            <a:graphicFrameLocks noGrp="1"/>
          </p:cNvGraphicFramePr>
          <p:nvPr/>
        </p:nvGraphicFramePr>
        <p:xfrm>
          <a:off x="254861" y="2414588"/>
          <a:ext cx="2431191" cy="13906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9039">
                  <a:extLst>
                    <a:ext uri="{9D8B030D-6E8A-4147-A177-3AD203B41FA5}">
                      <a16:colId xmlns:a16="http://schemas.microsoft.com/office/drawing/2014/main" val="403280701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46472291"/>
                    </a:ext>
                  </a:extLst>
                </a:gridCol>
                <a:gridCol w="485775">
                  <a:extLst>
                    <a:ext uri="{9D8B030D-6E8A-4147-A177-3AD203B41FA5}">
                      <a16:colId xmlns:a16="http://schemas.microsoft.com/office/drawing/2014/main" val="3284426558"/>
                    </a:ext>
                  </a:extLst>
                </a:gridCol>
                <a:gridCol w="1019177">
                  <a:extLst>
                    <a:ext uri="{9D8B030D-6E8A-4147-A177-3AD203B41FA5}">
                      <a16:colId xmlns:a16="http://schemas.microsoft.com/office/drawing/2014/main" val="248957559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X</a:t>
                      </a:r>
                      <a:r>
                        <a:rPr lang="en-US" sz="1100" baseline="-25000" dirty="0"/>
                        <a:t>1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X</a:t>
                      </a:r>
                      <a:r>
                        <a:rPr lang="en-US" sz="1100" baseline="-25000" dirty="0"/>
                        <a:t>2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Output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545447388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-1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145737781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-1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808332718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-1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880718866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217941234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172D42E4-6F09-4D25-B487-B3DBD2AB5619}"/>
              </a:ext>
            </a:extLst>
          </p:cNvPr>
          <p:cNvSpPr txBox="1"/>
          <p:nvPr/>
        </p:nvSpPr>
        <p:spPr>
          <a:xfrm>
            <a:off x="4273121" y="2119715"/>
            <a:ext cx="36099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W</a:t>
            </a:r>
            <a:r>
              <a:rPr lang="en-US" sz="1050" baseline="-25000" dirty="0"/>
              <a:t>0</a:t>
            </a:r>
            <a:endParaRPr lang="en-US" sz="105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D7EC93E-6292-4A48-B469-C1C33243DCFC}"/>
              </a:ext>
            </a:extLst>
          </p:cNvPr>
          <p:cNvSpPr txBox="1"/>
          <p:nvPr/>
        </p:nvSpPr>
        <p:spPr>
          <a:xfrm>
            <a:off x="4273121" y="2832914"/>
            <a:ext cx="36099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W</a:t>
            </a:r>
            <a:r>
              <a:rPr lang="en-US" sz="1050" baseline="-25000" dirty="0"/>
              <a:t>1</a:t>
            </a:r>
            <a:endParaRPr lang="en-US" sz="105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5404ACC-CD53-4461-B032-3893622E07F6}"/>
              </a:ext>
            </a:extLst>
          </p:cNvPr>
          <p:cNvSpPr txBox="1"/>
          <p:nvPr/>
        </p:nvSpPr>
        <p:spPr>
          <a:xfrm>
            <a:off x="4273121" y="3505588"/>
            <a:ext cx="36099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W</a:t>
            </a:r>
            <a:r>
              <a:rPr lang="en-US" sz="1050" baseline="-25000" dirty="0"/>
              <a:t>2</a:t>
            </a:r>
            <a:endParaRPr lang="en-US" sz="105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863AD7EA-2B09-46FD-BE6F-E069E344E052}"/>
                  </a:ext>
                </a:extLst>
              </p14:cNvPr>
              <p14:cNvContentPartPr/>
              <p14:nvPr/>
            </p14:nvContentPartPr>
            <p14:xfrm>
              <a:off x="97560" y="1595880"/>
              <a:ext cx="8785440" cy="256104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863AD7EA-2B09-46FD-BE6F-E069E344E05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8200" y="1586520"/>
                <a:ext cx="8804160" cy="2579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80034138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6AEB1A3-8381-49E0-AD80-69F769BF3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Thursday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82C8BF8-FE5C-43FC-9B17-9E33B21867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092262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40E0C4E-3CE9-493B-8603-80099498F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Logistics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0CD91F3-EF7D-4A29-BDFD-FD0A81FD74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700" y="1152474"/>
            <a:ext cx="8520600" cy="3991025"/>
          </a:xfrm>
        </p:spPr>
        <p:txBody>
          <a:bodyPr/>
          <a:lstStyle/>
          <a:p>
            <a:r>
              <a:rPr lang="en-US" dirty="0"/>
              <a:t>Problem Set 3 – Due November 2</a:t>
            </a:r>
          </a:p>
          <a:p>
            <a:endParaRPr lang="en-US" dirty="0"/>
          </a:p>
          <a:p>
            <a:r>
              <a:rPr lang="en-US" dirty="0"/>
              <a:t>Project Pitch Feedback – Due “November 4”</a:t>
            </a:r>
          </a:p>
          <a:p>
            <a:pPr lvl="1"/>
            <a:r>
              <a:rPr lang="en-US" dirty="0"/>
              <a:t>We really just want everyone to get feedback. As quick as you can, but starting Nov. 5 we’ll start following up, not giving 0s.</a:t>
            </a:r>
          </a:p>
        </p:txBody>
      </p:sp>
    </p:spTree>
    <p:extLst>
      <p:ext uri="{BB962C8B-B14F-4D97-AF65-F5344CB8AC3E}">
        <p14:creationId xmlns:p14="http://schemas.microsoft.com/office/powerpoint/2010/main" val="3699205307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1AA0D7-7872-4DF7-B2D3-623D48EC2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Propagation – General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1666555-BE54-489C-ADFF-74013DE2935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369219"/>
                <a:ext cx="7886700" cy="377428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Cambria Math" panose="02040503050406030204" pitchFamily="18" charset="0"/>
                  </a:rPr>
                  <a:t>Compute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dirty="0"/>
                      <m:t>δ</m:t>
                    </m:r>
                  </m:oMath>
                </a14:m>
                <a:r>
                  <a:rPr lang="en-US" dirty="0">
                    <a:latin typeface="Cambria Math" panose="02040503050406030204" pitchFamily="18" charset="0"/>
                  </a:rPr>
                  <a:t> for the output layer L</a:t>
                </a: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l-GR" dirty="0"/>
                            <m:t>δ</m:t>
                          </m:r>
                        </m:e>
                        <m:sup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/>
                            <m:t>▽</m:t>
                          </m:r>
                        </m:e>
                        <m:sub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p>
                          </m:sSup>
                        </m:sub>
                      </m:sSub>
                      <m:r>
                        <m:rPr>
                          <m:nor/>
                        </m:rPr>
                        <a:rPr lang="en-US"/>
                        <m:t>C</m:t>
                      </m:r>
                      <m:r>
                        <m:rPr>
                          <m:nor/>
                        </m:rPr>
                        <a:rPr lang="en-US"/>
                        <m:t> ⊙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′(</m:t>
                      </m:r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𝑓𝑜𝑟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/>
                  <a:t>-1, ... 2</a:t>
                </a:r>
              </a:p>
              <a:p>
                <a:pPr marL="0" indent="0">
                  <a:buNone/>
                </a:pPr>
                <a:r>
                  <a:rPr lang="en-US" dirty="0"/>
                  <a:t>	Compute the Weight Derivatives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l-GR" dirty="0"/>
                            <m:t>δ</m:t>
                          </m:r>
                        </m:e>
                        <m:sup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compute the Bias Derivatives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l-GR" dirty="0"/>
                            <m:t>δ</m:t>
                          </m:r>
                        </m:e>
                        <m:sup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back-propagate to previous layer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l-GR" dirty="0"/>
                            <m:t>δ</m:t>
                          </m:r>
                        </m:e>
                        <m:sup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l-GR" dirty="0"/>
                            <m:t>δ</m:t>
                          </m:r>
                        </m:e>
                        <m:sup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m:rPr>
                          <m:nor/>
                        </m:rPr>
                        <a:rPr lang="en-US"/>
                        <m:t>⊙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1666555-BE54-489C-ADFF-74013DE2935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369219"/>
                <a:ext cx="7886700" cy="3774281"/>
              </a:xfrm>
              <a:blipFill>
                <a:blip r:embed="rId2"/>
                <a:stretch>
                  <a:fillRect l="-6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006236CF-AD34-440D-8799-B2A160B3103B}"/>
                  </a:ext>
                </a:extLst>
              </p14:cNvPr>
              <p14:cNvContentPartPr/>
              <p14:nvPr/>
            </p14:nvContentPartPr>
            <p14:xfrm>
              <a:off x="7687080" y="415440"/>
              <a:ext cx="1069920" cy="4676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006236CF-AD34-440D-8799-B2A160B3103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677720" y="406080"/>
                <a:ext cx="1088640" cy="486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12902478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38BE7F-C70F-4ADE-B173-FDB8C2B5B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Updating – SGD using Back </a:t>
            </a:r>
            <a:r>
              <a:rPr lang="en-US" dirty="0" err="1"/>
              <a:t>Propogation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E58439-6CCD-4A0D-830B-0B31C095D9C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−</m:t>
                      </m:r>
                      <m:r>
                        <m:rPr>
                          <m:nor/>
                        </m:rPr>
                        <a:rPr lang="el-GR"/>
                        <m:t>η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−</m:t>
                      </m:r>
                      <m:r>
                        <m:rPr>
                          <m:nor/>
                        </m:rPr>
                        <a:rPr lang="el-GR"/>
                        <m:t>η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E58439-6CCD-4A0D-830B-0B31C095D9C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75175900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FBDAF94-36F3-4B51-A368-2BCE0F859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We Are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223E40A-93DA-40D8-9E22-3320F1F07C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92978" y="1369219"/>
            <a:ext cx="3622372" cy="3263504"/>
          </a:xfrm>
        </p:spPr>
        <p:txBody>
          <a:bodyPr/>
          <a:lstStyle/>
          <a:p>
            <a:pPr marL="0" indent="0">
              <a:buNone/>
            </a:pPr>
            <a:r>
              <a:rPr lang="en-US" i="1" dirty="0"/>
              <a:t>Feed-Forward Neural Network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Initialize Weights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7399421-64E6-4B12-9A01-85918C321A4A}"/>
              </a:ext>
            </a:extLst>
          </p:cNvPr>
          <p:cNvSpPr/>
          <p:nvPr/>
        </p:nvSpPr>
        <p:spPr>
          <a:xfrm>
            <a:off x="3320451" y="3660807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Y</a:t>
            </a:r>
            <a:r>
              <a:rPr lang="en-US" sz="1050" baseline="-25000" dirty="0"/>
              <a:t>2</a:t>
            </a:r>
            <a:endParaRPr lang="en-US" sz="1050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A72AE1E-B4AE-4E6C-94F3-668A71348135}"/>
              </a:ext>
            </a:extLst>
          </p:cNvPr>
          <p:cNvCxnSpPr>
            <a:cxnSpLocks/>
            <a:stCxn id="11" idx="6"/>
            <a:endCxn id="17" idx="2"/>
          </p:cNvCxnSpPr>
          <p:nvPr/>
        </p:nvCxnSpPr>
        <p:spPr>
          <a:xfrm>
            <a:off x="668690" y="2538767"/>
            <a:ext cx="1079232" cy="7641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739861F-36F3-4021-84B6-D1E29E18F58E}"/>
              </a:ext>
            </a:extLst>
          </p:cNvPr>
          <p:cNvCxnSpPr>
            <a:cxnSpLocks/>
            <a:stCxn id="12" idx="6"/>
            <a:endCxn id="17" idx="2"/>
          </p:cNvCxnSpPr>
          <p:nvPr/>
        </p:nvCxnSpPr>
        <p:spPr>
          <a:xfrm>
            <a:off x="668691" y="1301876"/>
            <a:ext cx="1079231" cy="20010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F825C94-5A7B-4EEC-8A1E-244211DF668A}"/>
              </a:ext>
            </a:extLst>
          </p:cNvPr>
          <p:cNvCxnSpPr>
            <a:cxnSpLocks/>
            <a:stCxn id="13" idx="6"/>
            <a:endCxn id="17" idx="2"/>
          </p:cNvCxnSpPr>
          <p:nvPr/>
        </p:nvCxnSpPr>
        <p:spPr>
          <a:xfrm flipV="1">
            <a:off x="668690" y="3302936"/>
            <a:ext cx="1079232" cy="7675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C5FF0F5B-5927-4CFF-9A35-7877C49376DF}"/>
              </a:ext>
            </a:extLst>
          </p:cNvPr>
          <p:cNvSpPr/>
          <p:nvPr/>
        </p:nvSpPr>
        <p:spPr>
          <a:xfrm>
            <a:off x="3320450" y="2146881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Y</a:t>
            </a:r>
            <a:r>
              <a:rPr lang="en-US" sz="1050" baseline="-25000" dirty="0"/>
              <a:t>1</a:t>
            </a:r>
            <a:endParaRPr lang="en-US" sz="1050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D9E11C9-5F15-4F05-BFF8-5BAA2FBCA9B8}"/>
              </a:ext>
            </a:extLst>
          </p:cNvPr>
          <p:cNvSpPr/>
          <p:nvPr/>
        </p:nvSpPr>
        <p:spPr>
          <a:xfrm>
            <a:off x="142752" y="2275798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X</a:t>
            </a:r>
            <a:r>
              <a:rPr lang="en-US" sz="1050" baseline="-25000" dirty="0"/>
              <a:t>1</a:t>
            </a:r>
            <a:endParaRPr lang="en-US" sz="1050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49C10AB-1CB0-4885-B017-10D8C7A8C800}"/>
              </a:ext>
            </a:extLst>
          </p:cNvPr>
          <p:cNvSpPr/>
          <p:nvPr/>
        </p:nvSpPr>
        <p:spPr>
          <a:xfrm>
            <a:off x="142753" y="1038907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1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E7CFAF1-C3F7-434C-9EAB-CF255B116235}"/>
              </a:ext>
            </a:extLst>
          </p:cNvPr>
          <p:cNvSpPr/>
          <p:nvPr/>
        </p:nvSpPr>
        <p:spPr>
          <a:xfrm>
            <a:off x="142752" y="3807484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X</a:t>
            </a:r>
            <a:r>
              <a:rPr lang="en-US" sz="1050" baseline="-25000" dirty="0"/>
              <a:t>2</a:t>
            </a:r>
            <a:endParaRPr lang="en-US" sz="1050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1E4C5B0-2409-4368-A9DC-57BB02FF6D27}"/>
              </a:ext>
            </a:extLst>
          </p:cNvPr>
          <p:cNvCxnSpPr>
            <a:cxnSpLocks/>
            <a:stCxn id="11" idx="6"/>
            <a:endCxn id="18" idx="2"/>
          </p:cNvCxnSpPr>
          <p:nvPr/>
        </p:nvCxnSpPr>
        <p:spPr>
          <a:xfrm flipV="1">
            <a:off x="668690" y="2151950"/>
            <a:ext cx="1079232" cy="3868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1A31ACD-168A-4A58-A61D-963D68E62E9D}"/>
              </a:ext>
            </a:extLst>
          </p:cNvPr>
          <p:cNvCxnSpPr>
            <a:cxnSpLocks/>
            <a:stCxn id="12" idx="6"/>
            <a:endCxn id="18" idx="2"/>
          </p:cNvCxnSpPr>
          <p:nvPr/>
        </p:nvCxnSpPr>
        <p:spPr>
          <a:xfrm>
            <a:off x="668691" y="1301876"/>
            <a:ext cx="1079231" cy="8500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24AF047-C1CE-44E3-A0FF-30C7EF7FD71D}"/>
              </a:ext>
            </a:extLst>
          </p:cNvPr>
          <p:cNvCxnSpPr>
            <a:cxnSpLocks/>
            <a:stCxn id="13" idx="6"/>
            <a:endCxn id="18" idx="2"/>
          </p:cNvCxnSpPr>
          <p:nvPr/>
        </p:nvCxnSpPr>
        <p:spPr>
          <a:xfrm flipV="1">
            <a:off x="668690" y="2151950"/>
            <a:ext cx="1079232" cy="19185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B8CE5324-FC16-48A4-9382-1B21F0B77D6D}"/>
              </a:ext>
            </a:extLst>
          </p:cNvPr>
          <p:cNvSpPr/>
          <p:nvPr/>
        </p:nvSpPr>
        <p:spPr>
          <a:xfrm>
            <a:off x="1747922" y="2903844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B0DC1AEC-BB75-4D20-B2DA-E078071726CD}"/>
              </a:ext>
            </a:extLst>
          </p:cNvPr>
          <p:cNvSpPr/>
          <p:nvPr/>
        </p:nvSpPr>
        <p:spPr>
          <a:xfrm>
            <a:off x="1747922" y="1752858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06E4180-EC0B-4425-A533-1BB67C677E25}"/>
              </a:ext>
            </a:extLst>
          </p:cNvPr>
          <p:cNvSpPr/>
          <p:nvPr/>
        </p:nvSpPr>
        <p:spPr>
          <a:xfrm>
            <a:off x="1747922" y="4056411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5D6C37B-456F-4C6C-8547-A9C636EA1BC5}"/>
              </a:ext>
            </a:extLst>
          </p:cNvPr>
          <p:cNvCxnSpPr>
            <a:cxnSpLocks/>
            <a:stCxn id="11" idx="6"/>
            <a:endCxn id="19" idx="2"/>
          </p:cNvCxnSpPr>
          <p:nvPr/>
        </p:nvCxnSpPr>
        <p:spPr>
          <a:xfrm>
            <a:off x="668690" y="2538767"/>
            <a:ext cx="1079232" cy="19167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43DDBFA-6FB4-4C76-A222-F9DD9A827E36}"/>
              </a:ext>
            </a:extLst>
          </p:cNvPr>
          <p:cNvCxnSpPr>
            <a:cxnSpLocks/>
            <a:stCxn id="12" idx="6"/>
            <a:endCxn id="19" idx="2"/>
          </p:cNvCxnSpPr>
          <p:nvPr/>
        </p:nvCxnSpPr>
        <p:spPr>
          <a:xfrm>
            <a:off x="668691" y="1301876"/>
            <a:ext cx="1079231" cy="31536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C2C4B5B-677A-4F1A-89ED-FEDB871B6260}"/>
              </a:ext>
            </a:extLst>
          </p:cNvPr>
          <p:cNvCxnSpPr>
            <a:cxnSpLocks/>
            <a:stCxn id="13" idx="6"/>
            <a:endCxn id="19" idx="2"/>
          </p:cNvCxnSpPr>
          <p:nvPr/>
        </p:nvCxnSpPr>
        <p:spPr>
          <a:xfrm>
            <a:off x="668690" y="4070453"/>
            <a:ext cx="1079232" cy="3850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24BE3A18-B91C-495A-835F-B9CFFEF10F61}"/>
              </a:ext>
            </a:extLst>
          </p:cNvPr>
          <p:cNvSpPr/>
          <p:nvPr/>
        </p:nvSpPr>
        <p:spPr>
          <a:xfrm>
            <a:off x="1884044" y="1038907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1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D37BD48-6E20-414B-87AE-1B437A14669C}"/>
              </a:ext>
            </a:extLst>
          </p:cNvPr>
          <p:cNvCxnSpPr>
            <a:cxnSpLocks/>
            <a:stCxn id="23" idx="6"/>
            <a:endCxn id="10" idx="2"/>
          </p:cNvCxnSpPr>
          <p:nvPr/>
        </p:nvCxnSpPr>
        <p:spPr>
          <a:xfrm>
            <a:off x="2409982" y="1301876"/>
            <a:ext cx="910468" cy="12440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AD11CF5-5759-4E6D-B6AB-D4AEB2436509}"/>
              </a:ext>
            </a:extLst>
          </p:cNvPr>
          <p:cNvCxnSpPr>
            <a:cxnSpLocks/>
            <a:stCxn id="18" idx="6"/>
            <a:endCxn id="10" idx="2"/>
          </p:cNvCxnSpPr>
          <p:nvPr/>
        </p:nvCxnSpPr>
        <p:spPr>
          <a:xfrm>
            <a:off x="2546106" y="2151950"/>
            <a:ext cx="774344" cy="3940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49A962B-10AA-4EF9-81B4-84514081B67F}"/>
              </a:ext>
            </a:extLst>
          </p:cNvPr>
          <p:cNvCxnSpPr>
            <a:cxnSpLocks/>
            <a:stCxn id="17" idx="6"/>
            <a:endCxn id="6" idx="2"/>
          </p:cNvCxnSpPr>
          <p:nvPr/>
        </p:nvCxnSpPr>
        <p:spPr>
          <a:xfrm>
            <a:off x="2546105" y="3302936"/>
            <a:ext cx="774345" cy="7569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77A3A37-877F-480E-A31E-9E28870D58E7}"/>
              </a:ext>
            </a:extLst>
          </p:cNvPr>
          <p:cNvCxnSpPr>
            <a:cxnSpLocks/>
            <a:stCxn id="19" idx="6"/>
            <a:endCxn id="6" idx="2"/>
          </p:cNvCxnSpPr>
          <p:nvPr/>
        </p:nvCxnSpPr>
        <p:spPr>
          <a:xfrm flipV="1">
            <a:off x="2546105" y="4059899"/>
            <a:ext cx="774345" cy="3956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BDF188D-DA7F-4640-AB1D-650B6D93D490}"/>
              </a:ext>
            </a:extLst>
          </p:cNvPr>
          <p:cNvCxnSpPr>
            <a:cxnSpLocks/>
            <a:stCxn id="18" idx="6"/>
            <a:endCxn id="6" idx="2"/>
          </p:cNvCxnSpPr>
          <p:nvPr/>
        </p:nvCxnSpPr>
        <p:spPr>
          <a:xfrm>
            <a:off x="2546105" y="2151950"/>
            <a:ext cx="774345" cy="1907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9BE56D7-48C3-48D9-BCB2-A0C2BB7CD910}"/>
              </a:ext>
            </a:extLst>
          </p:cNvPr>
          <p:cNvCxnSpPr>
            <a:cxnSpLocks/>
            <a:stCxn id="17" idx="6"/>
            <a:endCxn id="10" idx="2"/>
          </p:cNvCxnSpPr>
          <p:nvPr/>
        </p:nvCxnSpPr>
        <p:spPr>
          <a:xfrm flipV="1">
            <a:off x="2546106" y="2545973"/>
            <a:ext cx="774344" cy="7569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FFF604F-9CE9-4F68-AFDD-8840BB7E1F7B}"/>
              </a:ext>
            </a:extLst>
          </p:cNvPr>
          <p:cNvCxnSpPr>
            <a:cxnSpLocks/>
            <a:stCxn id="19" idx="6"/>
            <a:endCxn id="10" idx="2"/>
          </p:cNvCxnSpPr>
          <p:nvPr/>
        </p:nvCxnSpPr>
        <p:spPr>
          <a:xfrm flipV="1">
            <a:off x="2546106" y="2545973"/>
            <a:ext cx="774344" cy="19095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0FF8B75-FE7A-4CAF-B80A-445511BB45FF}"/>
              </a:ext>
            </a:extLst>
          </p:cNvPr>
          <p:cNvCxnSpPr>
            <a:cxnSpLocks/>
            <a:stCxn id="23" idx="6"/>
            <a:endCxn id="6" idx="2"/>
          </p:cNvCxnSpPr>
          <p:nvPr/>
        </p:nvCxnSpPr>
        <p:spPr>
          <a:xfrm>
            <a:off x="2409982" y="1301876"/>
            <a:ext cx="910469" cy="27580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F8AA28F9-0776-4B01-8AAC-6DCB73B20483}"/>
              </a:ext>
            </a:extLst>
          </p:cNvPr>
          <p:cNvSpPr txBox="1"/>
          <p:nvPr/>
        </p:nvSpPr>
        <p:spPr>
          <a:xfrm>
            <a:off x="1068495" y="1356014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b</a:t>
            </a:r>
            <a:r>
              <a:rPr lang="en-US" sz="1050" baseline="30000" dirty="0"/>
              <a:t>1</a:t>
            </a:r>
            <a:endParaRPr lang="en-US" sz="105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8DD55B6-BF4F-4E2B-936E-9E086072E271}"/>
              </a:ext>
            </a:extLst>
          </p:cNvPr>
          <p:cNvSpPr txBox="1"/>
          <p:nvPr/>
        </p:nvSpPr>
        <p:spPr>
          <a:xfrm>
            <a:off x="2672566" y="1364332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b</a:t>
            </a:r>
            <a:r>
              <a:rPr lang="en-US" sz="1050" baseline="30000" dirty="0"/>
              <a:t>2</a:t>
            </a:r>
            <a:endParaRPr lang="en-US" sz="105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1F7A72E-562A-4004-9896-4003EC7127CF}"/>
              </a:ext>
            </a:extLst>
          </p:cNvPr>
          <p:cNvSpPr txBox="1"/>
          <p:nvPr/>
        </p:nvSpPr>
        <p:spPr>
          <a:xfrm>
            <a:off x="1068495" y="4410514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W</a:t>
            </a:r>
            <a:r>
              <a:rPr lang="en-US" sz="1050" baseline="30000" dirty="0"/>
              <a:t>1</a:t>
            </a:r>
            <a:endParaRPr lang="en-US" sz="105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61A3F4F-E011-4D79-8F5C-E64C4859F124}"/>
              </a:ext>
            </a:extLst>
          </p:cNvPr>
          <p:cNvSpPr txBox="1"/>
          <p:nvPr/>
        </p:nvSpPr>
        <p:spPr>
          <a:xfrm>
            <a:off x="2806081" y="4453922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W</a:t>
            </a:r>
            <a:r>
              <a:rPr lang="en-US" sz="1050" baseline="30000" dirty="0"/>
              <a:t>2</a:t>
            </a:r>
            <a:endParaRPr lang="en-US" sz="105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4552F1CB-D7D9-4E9D-96E9-FBC594166336}"/>
                  </a:ext>
                </a:extLst>
              </p14:cNvPr>
              <p14:cNvContentPartPr/>
              <p14:nvPr/>
            </p14:nvContentPartPr>
            <p14:xfrm>
              <a:off x="1118880" y="1235160"/>
              <a:ext cx="2099160" cy="34380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4552F1CB-D7D9-4E9D-96E9-FBC59416633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09520" y="1225800"/>
                <a:ext cx="2117880" cy="3456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15656866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FBDAF94-36F3-4B51-A368-2BCE0F859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We Are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223E40A-93DA-40D8-9E22-3320F1F07C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92978" y="1369219"/>
            <a:ext cx="3622372" cy="3263504"/>
          </a:xfrm>
        </p:spPr>
        <p:txBody>
          <a:bodyPr/>
          <a:lstStyle/>
          <a:p>
            <a:pPr marL="0" indent="0">
              <a:buNone/>
            </a:pPr>
            <a:r>
              <a:rPr lang="en-US" i="1" dirty="0"/>
              <a:t>Feed-Forward Neural Network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Initialize Weights</a:t>
            </a:r>
          </a:p>
          <a:p>
            <a:pPr marL="0" indent="0">
              <a:buNone/>
            </a:pPr>
            <a:r>
              <a:rPr lang="en-US" dirty="0"/>
              <a:t>SGD loop (for random example):</a:t>
            </a:r>
          </a:p>
          <a:p>
            <a:pPr marL="0" indent="0">
              <a:buNone/>
            </a:pPr>
            <a:r>
              <a:rPr lang="en-US" dirty="0"/>
              <a:t>	forward propagate for 	activations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7399421-64E6-4B12-9A01-85918C321A4A}"/>
              </a:ext>
            </a:extLst>
          </p:cNvPr>
          <p:cNvSpPr/>
          <p:nvPr/>
        </p:nvSpPr>
        <p:spPr>
          <a:xfrm>
            <a:off x="3320451" y="3660807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Y</a:t>
            </a:r>
            <a:r>
              <a:rPr lang="en-US" sz="1050" baseline="-25000" dirty="0"/>
              <a:t>2</a:t>
            </a:r>
            <a:endParaRPr lang="en-US" sz="1050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A72AE1E-B4AE-4E6C-94F3-668A71348135}"/>
              </a:ext>
            </a:extLst>
          </p:cNvPr>
          <p:cNvCxnSpPr>
            <a:cxnSpLocks/>
            <a:stCxn id="11" idx="6"/>
            <a:endCxn id="17" idx="2"/>
          </p:cNvCxnSpPr>
          <p:nvPr/>
        </p:nvCxnSpPr>
        <p:spPr>
          <a:xfrm>
            <a:off x="668690" y="2538767"/>
            <a:ext cx="1079232" cy="7641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739861F-36F3-4021-84B6-D1E29E18F58E}"/>
              </a:ext>
            </a:extLst>
          </p:cNvPr>
          <p:cNvCxnSpPr>
            <a:cxnSpLocks/>
            <a:stCxn id="12" idx="6"/>
            <a:endCxn id="17" idx="2"/>
          </p:cNvCxnSpPr>
          <p:nvPr/>
        </p:nvCxnSpPr>
        <p:spPr>
          <a:xfrm>
            <a:off x="668691" y="1301876"/>
            <a:ext cx="1079231" cy="20010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F825C94-5A7B-4EEC-8A1E-244211DF668A}"/>
              </a:ext>
            </a:extLst>
          </p:cNvPr>
          <p:cNvCxnSpPr>
            <a:cxnSpLocks/>
            <a:stCxn id="13" idx="6"/>
            <a:endCxn id="17" idx="2"/>
          </p:cNvCxnSpPr>
          <p:nvPr/>
        </p:nvCxnSpPr>
        <p:spPr>
          <a:xfrm flipV="1">
            <a:off x="668690" y="3302936"/>
            <a:ext cx="1079232" cy="7675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C5FF0F5B-5927-4CFF-9A35-7877C49376DF}"/>
              </a:ext>
            </a:extLst>
          </p:cNvPr>
          <p:cNvSpPr/>
          <p:nvPr/>
        </p:nvSpPr>
        <p:spPr>
          <a:xfrm>
            <a:off x="3320450" y="2146881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Y</a:t>
            </a:r>
            <a:r>
              <a:rPr lang="en-US" sz="1050" baseline="-25000" dirty="0"/>
              <a:t>1</a:t>
            </a:r>
            <a:endParaRPr lang="en-US" sz="1050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D9E11C9-5F15-4F05-BFF8-5BAA2FBCA9B8}"/>
              </a:ext>
            </a:extLst>
          </p:cNvPr>
          <p:cNvSpPr/>
          <p:nvPr/>
        </p:nvSpPr>
        <p:spPr>
          <a:xfrm>
            <a:off x="142752" y="2275798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X</a:t>
            </a:r>
            <a:r>
              <a:rPr lang="en-US" sz="1050" baseline="-25000" dirty="0"/>
              <a:t>1</a:t>
            </a:r>
            <a:endParaRPr lang="en-US" sz="1050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49C10AB-1CB0-4885-B017-10D8C7A8C800}"/>
              </a:ext>
            </a:extLst>
          </p:cNvPr>
          <p:cNvSpPr/>
          <p:nvPr/>
        </p:nvSpPr>
        <p:spPr>
          <a:xfrm>
            <a:off x="142753" y="1038907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1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E7CFAF1-C3F7-434C-9EAB-CF255B116235}"/>
              </a:ext>
            </a:extLst>
          </p:cNvPr>
          <p:cNvSpPr/>
          <p:nvPr/>
        </p:nvSpPr>
        <p:spPr>
          <a:xfrm>
            <a:off x="142752" y="3807484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X</a:t>
            </a:r>
            <a:r>
              <a:rPr lang="en-US" sz="1050" baseline="-25000" dirty="0"/>
              <a:t>2</a:t>
            </a:r>
            <a:endParaRPr lang="en-US" sz="1050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1E4C5B0-2409-4368-A9DC-57BB02FF6D27}"/>
              </a:ext>
            </a:extLst>
          </p:cNvPr>
          <p:cNvCxnSpPr>
            <a:cxnSpLocks/>
            <a:stCxn id="11" idx="6"/>
            <a:endCxn id="18" idx="2"/>
          </p:cNvCxnSpPr>
          <p:nvPr/>
        </p:nvCxnSpPr>
        <p:spPr>
          <a:xfrm flipV="1">
            <a:off x="668690" y="2151950"/>
            <a:ext cx="1079232" cy="3868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1A31ACD-168A-4A58-A61D-963D68E62E9D}"/>
              </a:ext>
            </a:extLst>
          </p:cNvPr>
          <p:cNvCxnSpPr>
            <a:cxnSpLocks/>
            <a:stCxn id="12" idx="6"/>
            <a:endCxn id="18" idx="2"/>
          </p:cNvCxnSpPr>
          <p:nvPr/>
        </p:nvCxnSpPr>
        <p:spPr>
          <a:xfrm>
            <a:off x="668691" y="1301876"/>
            <a:ext cx="1079231" cy="8500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24AF047-C1CE-44E3-A0FF-30C7EF7FD71D}"/>
              </a:ext>
            </a:extLst>
          </p:cNvPr>
          <p:cNvCxnSpPr>
            <a:cxnSpLocks/>
            <a:stCxn id="13" idx="6"/>
            <a:endCxn id="18" idx="2"/>
          </p:cNvCxnSpPr>
          <p:nvPr/>
        </p:nvCxnSpPr>
        <p:spPr>
          <a:xfrm flipV="1">
            <a:off x="668690" y="2151950"/>
            <a:ext cx="1079232" cy="19185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B8CE5324-FC16-48A4-9382-1B21F0B77D6D}"/>
              </a:ext>
            </a:extLst>
          </p:cNvPr>
          <p:cNvSpPr/>
          <p:nvPr/>
        </p:nvSpPr>
        <p:spPr>
          <a:xfrm>
            <a:off x="1747922" y="2903844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B0DC1AEC-BB75-4D20-B2DA-E078071726CD}"/>
              </a:ext>
            </a:extLst>
          </p:cNvPr>
          <p:cNvSpPr/>
          <p:nvPr/>
        </p:nvSpPr>
        <p:spPr>
          <a:xfrm>
            <a:off x="1747922" y="1752858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06E4180-EC0B-4425-A533-1BB67C677E25}"/>
              </a:ext>
            </a:extLst>
          </p:cNvPr>
          <p:cNvSpPr/>
          <p:nvPr/>
        </p:nvSpPr>
        <p:spPr>
          <a:xfrm>
            <a:off x="1747922" y="4056411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5D6C37B-456F-4C6C-8547-A9C636EA1BC5}"/>
              </a:ext>
            </a:extLst>
          </p:cNvPr>
          <p:cNvCxnSpPr>
            <a:cxnSpLocks/>
            <a:stCxn id="11" idx="6"/>
            <a:endCxn id="19" idx="2"/>
          </p:cNvCxnSpPr>
          <p:nvPr/>
        </p:nvCxnSpPr>
        <p:spPr>
          <a:xfrm>
            <a:off x="668690" y="2538767"/>
            <a:ext cx="1079232" cy="19167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43DDBFA-6FB4-4C76-A222-F9DD9A827E36}"/>
              </a:ext>
            </a:extLst>
          </p:cNvPr>
          <p:cNvCxnSpPr>
            <a:cxnSpLocks/>
            <a:stCxn id="12" idx="6"/>
            <a:endCxn id="19" idx="2"/>
          </p:cNvCxnSpPr>
          <p:nvPr/>
        </p:nvCxnSpPr>
        <p:spPr>
          <a:xfrm>
            <a:off x="668691" y="1301876"/>
            <a:ext cx="1079231" cy="31536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C2C4B5B-677A-4F1A-89ED-FEDB871B6260}"/>
              </a:ext>
            </a:extLst>
          </p:cNvPr>
          <p:cNvCxnSpPr>
            <a:cxnSpLocks/>
            <a:stCxn id="13" idx="6"/>
            <a:endCxn id="19" idx="2"/>
          </p:cNvCxnSpPr>
          <p:nvPr/>
        </p:nvCxnSpPr>
        <p:spPr>
          <a:xfrm>
            <a:off x="668690" y="4070453"/>
            <a:ext cx="1079232" cy="3850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24BE3A18-B91C-495A-835F-B9CFFEF10F61}"/>
              </a:ext>
            </a:extLst>
          </p:cNvPr>
          <p:cNvSpPr/>
          <p:nvPr/>
        </p:nvSpPr>
        <p:spPr>
          <a:xfrm>
            <a:off x="1884044" y="1038907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1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D37BD48-6E20-414B-87AE-1B437A14669C}"/>
              </a:ext>
            </a:extLst>
          </p:cNvPr>
          <p:cNvCxnSpPr>
            <a:cxnSpLocks/>
            <a:stCxn id="23" idx="6"/>
            <a:endCxn id="10" idx="2"/>
          </p:cNvCxnSpPr>
          <p:nvPr/>
        </p:nvCxnSpPr>
        <p:spPr>
          <a:xfrm>
            <a:off x="2409982" y="1301876"/>
            <a:ext cx="910468" cy="12440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AD11CF5-5759-4E6D-B6AB-D4AEB2436509}"/>
              </a:ext>
            </a:extLst>
          </p:cNvPr>
          <p:cNvCxnSpPr>
            <a:cxnSpLocks/>
            <a:stCxn id="18" idx="6"/>
            <a:endCxn id="10" idx="2"/>
          </p:cNvCxnSpPr>
          <p:nvPr/>
        </p:nvCxnSpPr>
        <p:spPr>
          <a:xfrm>
            <a:off x="2546106" y="2151950"/>
            <a:ext cx="774344" cy="3940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49A962B-10AA-4EF9-81B4-84514081B67F}"/>
              </a:ext>
            </a:extLst>
          </p:cNvPr>
          <p:cNvCxnSpPr>
            <a:cxnSpLocks/>
            <a:stCxn id="17" idx="6"/>
            <a:endCxn id="6" idx="2"/>
          </p:cNvCxnSpPr>
          <p:nvPr/>
        </p:nvCxnSpPr>
        <p:spPr>
          <a:xfrm>
            <a:off x="2546105" y="3302936"/>
            <a:ext cx="774345" cy="7569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77A3A37-877F-480E-A31E-9E28870D58E7}"/>
              </a:ext>
            </a:extLst>
          </p:cNvPr>
          <p:cNvCxnSpPr>
            <a:cxnSpLocks/>
            <a:stCxn id="19" idx="6"/>
            <a:endCxn id="6" idx="2"/>
          </p:cNvCxnSpPr>
          <p:nvPr/>
        </p:nvCxnSpPr>
        <p:spPr>
          <a:xfrm flipV="1">
            <a:off x="2546105" y="4059899"/>
            <a:ext cx="774345" cy="3956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BDF188D-DA7F-4640-AB1D-650B6D93D490}"/>
              </a:ext>
            </a:extLst>
          </p:cNvPr>
          <p:cNvCxnSpPr>
            <a:cxnSpLocks/>
            <a:stCxn id="18" idx="6"/>
            <a:endCxn id="6" idx="2"/>
          </p:cNvCxnSpPr>
          <p:nvPr/>
        </p:nvCxnSpPr>
        <p:spPr>
          <a:xfrm>
            <a:off x="2546105" y="2151950"/>
            <a:ext cx="774345" cy="1907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9BE56D7-48C3-48D9-BCB2-A0C2BB7CD910}"/>
              </a:ext>
            </a:extLst>
          </p:cNvPr>
          <p:cNvCxnSpPr>
            <a:cxnSpLocks/>
            <a:stCxn id="17" idx="6"/>
            <a:endCxn id="10" idx="2"/>
          </p:cNvCxnSpPr>
          <p:nvPr/>
        </p:nvCxnSpPr>
        <p:spPr>
          <a:xfrm flipV="1">
            <a:off x="2546106" y="2545973"/>
            <a:ext cx="774344" cy="7569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FFF604F-9CE9-4F68-AFDD-8840BB7E1F7B}"/>
              </a:ext>
            </a:extLst>
          </p:cNvPr>
          <p:cNvCxnSpPr>
            <a:cxnSpLocks/>
            <a:stCxn id="19" idx="6"/>
            <a:endCxn id="10" idx="2"/>
          </p:cNvCxnSpPr>
          <p:nvPr/>
        </p:nvCxnSpPr>
        <p:spPr>
          <a:xfrm flipV="1">
            <a:off x="2546106" y="2545973"/>
            <a:ext cx="774344" cy="19095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0FF8B75-FE7A-4CAF-B80A-445511BB45FF}"/>
              </a:ext>
            </a:extLst>
          </p:cNvPr>
          <p:cNvCxnSpPr>
            <a:cxnSpLocks/>
            <a:stCxn id="23" idx="6"/>
            <a:endCxn id="6" idx="2"/>
          </p:cNvCxnSpPr>
          <p:nvPr/>
        </p:nvCxnSpPr>
        <p:spPr>
          <a:xfrm>
            <a:off x="2409982" y="1301876"/>
            <a:ext cx="910469" cy="27580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C2E63337-E12F-4C97-BA06-72E4151DA5E4}"/>
              </a:ext>
            </a:extLst>
          </p:cNvPr>
          <p:cNvSpPr txBox="1"/>
          <p:nvPr/>
        </p:nvSpPr>
        <p:spPr>
          <a:xfrm>
            <a:off x="142752" y="4469545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a</a:t>
            </a:r>
            <a:r>
              <a:rPr lang="en-US" sz="1050" baseline="30000" dirty="0"/>
              <a:t>1</a:t>
            </a:r>
            <a:endParaRPr lang="en-US" sz="105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F9A72D2-0107-4BAD-9481-1EC6FD98391E}"/>
              </a:ext>
            </a:extLst>
          </p:cNvPr>
          <p:cNvSpPr txBox="1"/>
          <p:nvPr/>
        </p:nvSpPr>
        <p:spPr>
          <a:xfrm>
            <a:off x="1884044" y="4866501"/>
            <a:ext cx="52593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z</a:t>
            </a:r>
            <a:r>
              <a:rPr lang="en-US" sz="1050" baseline="30000" dirty="0"/>
              <a:t>2</a:t>
            </a:r>
            <a:r>
              <a:rPr lang="en-US" sz="1050" dirty="0"/>
              <a:t>|a</a:t>
            </a:r>
            <a:r>
              <a:rPr lang="en-US" sz="1050" baseline="30000" dirty="0"/>
              <a:t>2</a:t>
            </a:r>
            <a:endParaRPr lang="en-US" sz="105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8AA28F9-0776-4B01-8AAC-6DCB73B20483}"/>
              </a:ext>
            </a:extLst>
          </p:cNvPr>
          <p:cNvSpPr txBox="1"/>
          <p:nvPr/>
        </p:nvSpPr>
        <p:spPr>
          <a:xfrm>
            <a:off x="1068495" y="1356014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b</a:t>
            </a:r>
            <a:r>
              <a:rPr lang="en-US" sz="1050" baseline="30000" dirty="0"/>
              <a:t>1</a:t>
            </a:r>
            <a:endParaRPr lang="en-US" sz="105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8DD55B6-BF4F-4E2B-936E-9E086072E271}"/>
              </a:ext>
            </a:extLst>
          </p:cNvPr>
          <p:cNvSpPr txBox="1"/>
          <p:nvPr/>
        </p:nvSpPr>
        <p:spPr>
          <a:xfrm>
            <a:off x="2672566" y="1364332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b</a:t>
            </a:r>
            <a:r>
              <a:rPr lang="en-US" sz="1050" baseline="30000" dirty="0"/>
              <a:t>2</a:t>
            </a:r>
            <a:endParaRPr lang="en-US" sz="105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1F7A72E-562A-4004-9896-4003EC7127CF}"/>
              </a:ext>
            </a:extLst>
          </p:cNvPr>
          <p:cNvSpPr txBox="1"/>
          <p:nvPr/>
        </p:nvSpPr>
        <p:spPr>
          <a:xfrm>
            <a:off x="1068495" y="4410514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W</a:t>
            </a:r>
            <a:r>
              <a:rPr lang="en-US" sz="1050" baseline="30000" dirty="0"/>
              <a:t>1</a:t>
            </a:r>
            <a:endParaRPr lang="en-US" sz="105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61A3F4F-E011-4D79-8F5C-E64C4859F124}"/>
              </a:ext>
            </a:extLst>
          </p:cNvPr>
          <p:cNvSpPr txBox="1"/>
          <p:nvPr/>
        </p:nvSpPr>
        <p:spPr>
          <a:xfrm>
            <a:off x="2806081" y="4453922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W</a:t>
            </a:r>
            <a:r>
              <a:rPr lang="en-US" sz="1050" baseline="30000" dirty="0"/>
              <a:t>2</a:t>
            </a:r>
            <a:endParaRPr lang="en-US" sz="105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926CE72-89BF-462B-833D-97FFBAD8E213}"/>
              </a:ext>
            </a:extLst>
          </p:cNvPr>
          <p:cNvSpPr txBox="1"/>
          <p:nvPr/>
        </p:nvSpPr>
        <p:spPr>
          <a:xfrm>
            <a:off x="3511828" y="4509529"/>
            <a:ext cx="52593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z</a:t>
            </a:r>
            <a:r>
              <a:rPr lang="en-US" sz="1050" baseline="30000" dirty="0"/>
              <a:t>3</a:t>
            </a:r>
            <a:r>
              <a:rPr lang="en-US" sz="1050" dirty="0"/>
              <a:t>|a</a:t>
            </a:r>
            <a:r>
              <a:rPr lang="en-US" sz="1050" baseline="30000" dirty="0"/>
              <a:t>3</a:t>
            </a:r>
            <a:endParaRPr lang="en-US" sz="105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A216909-8F02-484D-9A36-B10EC4F86352}"/>
              </a:ext>
            </a:extLst>
          </p:cNvPr>
          <p:cNvSpPr txBox="1"/>
          <p:nvPr/>
        </p:nvSpPr>
        <p:spPr>
          <a:xfrm>
            <a:off x="4302511" y="3164435"/>
            <a:ext cx="74573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C(Y</a:t>
            </a:r>
            <a:r>
              <a:rPr lang="en-US" sz="1050" baseline="-25000" dirty="0"/>
              <a:t>1</a:t>
            </a:r>
            <a:r>
              <a:rPr lang="en-US" sz="1050" dirty="0"/>
              <a:t>,Y</a:t>
            </a:r>
            <a:r>
              <a:rPr lang="en-US" sz="1050" baseline="-25000" dirty="0"/>
              <a:t>2</a:t>
            </a:r>
            <a:r>
              <a:rPr lang="en-US" sz="1050" dirty="0"/>
              <a:t>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E0E197D1-4F8B-49FD-B074-02172B2F0217}"/>
                  </a:ext>
                </a:extLst>
              </p14:cNvPr>
              <p14:cNvContentPartPr/>
              <p14:nvPr/>
            </p14:nvContentPartPr>
            <p14:xfrm>
              <a:off x="1847520" y="3047040"/>
              <a:ext cx="3362400" cy="20476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E0E197D1-4F8B-49FD-B074-02172B2F021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38160" y="3037680"/>
                <a:ext cx="3381120" cy="2066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97701404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FBDAF94-36F3-4B51-A368-2BCE0F859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We Are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223E40A-93DA-40D8-9E22-3320F1F07C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92978" y="1369219"/>
            <a:ext cx="3622372" cy="3263504"/>
          </a:xfrm>
        </p:spPr>
        <p:txBody>
          <a:bodyPr/>
          <a:lstStyle/>
          <a:p>
            <a:pPr marL="0" indent="0">
              <a:buNone/>
            </a:pPr>
            <a:r>
              <a:rPr lang="en-US" i="1" dirty="0"/>
              <a:t>Feed-Forward Neural Network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Initialize Weights</a:t>
            </a:r>
          </a:p>
          <a:p>
            <a:pPr marL="0" indent="0">
              <a:buNone/>
            </a:pPr>
            <a:r>
              <a:rPr lang="en-US" dirty="0"/>
              <a:t>SGD loop (for random example):</a:t>
            </a:r>
          </a:p>
          <a:p>
            <a:pPr marL="0" indent="0">
              <a:buNone/>
            </a:pPr>
            <a:r>
              <a:rPr lang="en-US" dirty="0"/>
              <a:t>	forward propagate for 	activations</a:t>
            </a:r>
          </a:p>
          <a:p>
            <a:pPr marL="0" indent="0">
              <a:buNone/>
            </a:pPr>
            <a:r>
              <a:rPr lang="en-US" dirty="0"/>
              <a:t>	backward propagate for 	derivatives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7399421-64E6-4B12-9A01-85918C321A4A}"/>
              </a:ext>
            </a:extLst>
          </p:cNvPr>
          <p:cNvSpPr/>
          <p:nvPr/>
        </p:nvSpPr>
        <p:spPr>
          <a:xfrm>
            <a:off x="3320451" y="3660807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Y</a:t>
            </a:r>
            <a:r>
              <a:rPr lang="en-US" sz="1050" baseline="-25000" dirty="0"/>
              <a:t>2</a:t>
            </a:r>
            <a:endParaRPr lang="en-US" sz="1050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A72AE1E-B4AE-4E6C-94F3-668A71348135}"/>
              </a:ext>
            </a:extLst>
          </p:cNvPr>
          <p:cNvCxnSpPr>
            <a:cxnSpLocks/>
            <a:stCxn id="11" idx="6"/>
            <a:endCxn id="17" idx="2"/>
          </p:cNvCxnSpPr>
          <p:nvPr/>
        </p:nvCxnSpPr>
        <p:spPr>
          <a:xfrm>
            <a:off x="668690" y="2538767"/>
            <a:ext cx="1079232" cy="7641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739861F-36F3-4021-84B6-D1E29E18F58E}"/>
              </a:ext>
            </a:extLst>
          </p:cNvPr>
          <p:cNvCxnSpPr>
            <a:cxnSpLocks/>
            <a:stCxn id="12" idx="6"/>
            <a:endCxn id="17" idx="2"/>
          </p:cNvCxnSpPr>
          <p:nvPr/>
        </p:nvCxnSpPr>
        <p:spPr>
          <a:xfrm>
            <a:off x="668691" y="1301876"/>
            <a:ext cx="1079231" cy="20010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F825C94-5A7B-4EEC-8A1E-244211DF668A}"/>
              </a:ext>
            </a:extLst>
          </p:cNvPr>
          <p:cNvCxnSpPr>
            <a:cxnSpLocks/>
            <a:stCxn id="13" idx="6"/>
            <a:endCxn id="17" idx="2"/>
          </p:cNvCxnSpPr>
          <p:nvPr/>
        </p:nvCxnSpPr>
        <p:spPr>
          <a:xfrm flipV="1">
            <a:off x="668690" y="3302936"/>
            <a:ext cx="1079232" cy="7675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C5FF0F5B-5927-4CFF-9A35-7877C49376DF}"/>
              </a:ext>
            </a:extLst>
          </p:cNvPr>
          <p:cNvSpPr/>
          <p:nvPr/>
        </p:nvSpPr>
        <p:spPr>
          <a:xfrm>
            <a:off x="3320450" y="2146881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Y</a:t>
            </a:r>
            <a:r>
              <a:rPr lang="en-US" sz="1050" baseline="-25000" dirty="0"/>
              <a:t>1</a:t>
            </a:r>
            <a:endParaRPr lang="en-US" sz="1050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D9E11C9-5F15-4F05-BFF8-5BAA2FBCA9B8}"/>
              </a:ext>
            </a:extLst>
          </p:cNvPr>
          <p:cNvSpPr/>
          <p:nvPr/>
        </p:nvSpPr>
        <p:spPr>
          <a:xfrm>
            <a:off x="142752" y="2275798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X</a:t>
            </a:r>
            <a:r>
              <a:rPr lang="en-US" sz="1050" baseline="-25000" dirty="0"/>
              <a:t>1</a:t>
            </a:r>
            <a:endParaRPr lang="en-US" sz="1050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49C10AB-1CB0-4885-B017-10D8C7A8C800}"/>
              </a:ext>
            </a:extLst>
          </p:cNvPr>
          <p:cNvSpPr/>
          <p:nvPr/>
        </p:nvSpPr>
        <p:spPr>
          <a:xfrm>
            <a:off x="142753" y="1038907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1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E7CFAF1-C3F7-434C-9EAB-CF255B116235}"/>
              </a:ext>
            </a:extLst>
          </p:cNvPr>
          <p:cNvSpPr/>
          <p:nvPr/>
        </p:nvSpPr>
        <p:spPr>
          <a:xfrm>
            <a:off x="142752" y="3807484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X</a:t>
            </a:r>
            <a:r>
              <a:rPr lang="en-US" sz="1050" baseline="-25000" dirty="0"/>
              <a:t>2</a:t>
            </a:r>
            <a:endParaRPr lang="en-US" sz="1050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1E4C5B0-2409-4368-A9DC-57BB02FF6D27}"/>
              </a:ext>
            </a:extLst>
          </p:cNvPr>
          <p:cNvCxnSpPr>
            <a:cxnSpLocks/>
            <a:stCxn id="11" idx="6"/>
            <a:endCxn id="18" idx="2"/>
          </p:cNvCxnSpPr>
          <p:nvPr/>
        </p:nvCxnSpPr>
        <p:spPr>
          <a:xfrm flipV="1">
            <a:off x="668690" y="2151950"/>
            <a:ext cx="1079232" cy="3868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1A31ACD-168A-4A58-A61D-963D68E62E9D}"/>
              </a:ext>
            </a:extLst>
          </p:cNvPr>
          <p:cNvCxnSpPr>
            <a:cxnSpLocks/>
            <a:stCxn id="12" idx="6"/>
            <a:endCxn id="18" idx="2"/>
          </p:cNvCxnSpPr>
          <p:nvPr/>
        </p:nvCxnSpPr>
        <p:spPr>
          <a:xfrm>
            <a:off x="668691" y="1301876"/>
            <a:ext cx="1079231" cy="8500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24AF047-C1CE-44E3-A0FF-30C7EF7FD71D}"/>
              </a:ext>
            </a:extLst>
          </p:cNvPr>
          <p:cNvCxnSpPr>
            <a:cxnSpLocks/>
            <a:stCxn id="13" idx="6"/>
            <a:endCxn id="18" idx="2"/>
          </p:cNvCxnSpPr>
          <p:nvPr/>
        </p:nvCxnSpPr>
        <p:spPr>
          <a:xfrm flipV="1">
            <a:off x="668690" y="2151950"/>
            <a:ext cx="1079232" cy="19185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B8CE5324-FC16-48A4-9382-1B21F0B77D6D}"/>
              </a:ext>
            </a:extLst>
          </p:cNvPr>
          <p:cNvSpPr/>
          <p:nvPr/>
        </p:nvSpPr>
        <p:spPr>
          <a:xfrm>
            <a:off x="1747922" y="2903844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B0DC1AEC-BB75-4D20-B2DA-E078071726CD}"/>
              </a:ext>
            </a:extLst>
          </p:cNvPr>
          <p:cNvSpPr/>
          <p:nvPr/>
        </p:nvSpPr>
        <p:spPr>
          <a:xfrm>
            <a:off x="1747922" y="1752858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06E4180-EC0B-4425-A533-1BB67C677E25}"/>
              </a:ext>
            </a:extLst>
          </p:cNvPr>
          <p:cNvSpPr/>
          <p:nvPr/>
        </p:nvSpPr>
        <p:spPr>
          <a:xfrm>
            <a:off x="1747922" y="4056411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5D6C37B-456F-4C6C-8547-A9C636EA1BC5}"/>
              </a:ext>
            </a:extLst>
          </p:cNvPr>
          <p:cNvCxnSpPr>
            <a:cxnSpLocks/>
            <a:stCxn id="11" idx="6"/>
            <a:endCxn id="19" idx="2"/>
          </p:cNvCxnSpPr>
          <p:nvPr/>
        </p:nvCxnSpPr>
        <p:spPr>
          <a:xfrm>
            <a:off x="668690" y="2538767"/>
            <a:ext cx="1079232" cy="19167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43DDBFA-6FB4-4C76-A222-F9DD9A827E36}"/>
              </a:ext>
            </a:extLst>
          </p:cNvPr>
          <p:cNvCxnSpPr>
            <a:cxnSpLocks/>
            <a:stCxn id="12" idx="6"/>
            <a:endCxn id="19" idx="2"/>
          </p:cNvCxnSpPr>
          <p:nvPr/>
        </p:nvCxnSpPr>
        <p:spPr>
          <a:xfrm>
            <a:off x="668691" y="1301876"/>
            <a:ext cx="1079231" cy="31536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C2C4B5B-677A-4F1A-89ED-FEDB871B6260}"/>
              </a:ext>
            </a:extLst>
          </p:cNvPr>
          <p:cNvCxnSpPr>
            <a:cxnSpLocks/>
            <a:stCxn id="13" idx="6"/>
            <a:endCxn id="19" idx="2"/>
          </p:cNvCxnSpPr>
          <p:nvPr/>
        </p:nvCxnSpPr>
        <p:spPr>
          <a:xfrm>
            <a:off x="668690" y="4070453"/>
            <a:ext cx="1079232" cy="3850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24BE3A18-B91C-495A-835F-B9CFFEF10F61}"/>
              </a:ext>
            </a:extLst>
          </p:cNvPr>
          <p:cNvSpPr/>
          <p:nvPr/>
        </p:nvSpPr>
        <p:spPr>
          <a:xfrm>
            <a:off x="1884044" y="1038907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1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D37BD48-6E20-414B-87AE-1B437A14669C}"/>
              </a:ext>
            </a:extLst>
          </p:cNvPr>
          <p:cNvCxnSpPr>
            <a:cxnSpLocks/>
            <a:stCxn id="23" idx="6"/>
            <a:endCxn id="10" idx="2"/>
          </p:cNvCxnSpPr>
          <p:nvPr/>
        </p:nvCxnSpPr>
        <p:spPr>
          <a:xfrm>
            <a:off x="2409982" y="1301876"/>
            <a:ext cx="910468" cy="12440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AD11CF5-5759-4E6D-B6AB-D4AEB2436509}"/>
              </a:ext>
            </a:extLst>
          </p:cNvPr>
          <p:cNvCxnSpPr>
            <a:cxnSpLocks/>
            <a:stCxn id="18" idx="6"/>
            <a:endCxn id="10" idx="2"/>
          </p:cNvCxnSpPr>
          <p:nvPr/>
        </p:nvCxnSpPr>
        <p:spPr>
          <a:xfrm>
            <a:off x="2546106" y="2151950"/>
            <a:ext cx="774344" cy="3940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49A962B-10AA-4EF9-81B4-84514081B67F}"/>
              </a:ext>
            </a:extLst>
          </p:cNvPr>
          <p:cNvCxnSpPr>
            <a:cxnSpLocks/>
            <a:stCxn id="17" idx="6"/>
            <a:endCxn id="6" idx="2"/>
          </p:cNvCxnSpPr>
          <p:nvPr/>
        </p:nvCxnSpPr>
        <p:spPr>
          <a:xfrm>
            <a:off x="2546105" y="3302936"/>
            <a:ext cx="774345" cy="7569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77A3A37-877F-480E-A31E-9E28870D58E7}"/>
              </a:ext>
            </a:extLst>
          </p:cNvPr>
          <p:cNvCxnSpPr>
            <a:cxnSpLocks/>
            <a:stCxn id="19" idx="6"/>
            <a:endCxn id="6" idx="2"/>
          </p:cNvCxnSpPr>
          <p:nvPr/>
        </p:nvCxnSpPr>
        <p:spPr>
          <a:xfrm flipV="1">
            <a:off x="2546105" y="4059899"/>
            <a:ext cx="774345" cy="3956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BDF188D-DA7F-4640-AB1D-650B6D93D490}"/>
              </a:ext>
            </a:extLst>
          </p:cNvPr>
          <p:cNvCxnSpPr>
            <a:cxnSpLocks/>
            <a:stCxn id="18" idx="6"/>
            <a:endCxn id="6" idx="2"/>
          </p:cNvCxnSpPr>
          <p:nvPr/>
        </p:nvCxnSpPr>
        <p:spPr>
          <a:xfrm>
            <a:off x="2546105" y="2151950"/>
            <a:ext cx="774345" cy="1907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9BE56D7-48C3-48D9-BCB2-A0C2BB7CD910}"/>
              </a:ext>
            </a:extLst>
          </p:cNvPr>
          <p:cNvCxnSpPr>
            <a:cxnSpLocks/>
            <a:stCxn id="17" idx="6"/>
            <a:endCxn id="10" idx="2"/>
          </p:cNvCxnSpPr>
          <p:nvPr/>
        </p:nvCxnSpPr>
        <p:spPr>
          <a:xfrm flipV="1">
            <a:off x="2546106" y="2545973"/>
            <a:ext cx="774344" cy="7569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FFF604F-9CE9-4F68-AFDD-8840BB7E1F7B}"/>
              </a:ext>
            </a:extLst>
          </p:cNvPr>
          <p:cNvCxnSpPr>
            <a:cxnSpLocks/>
            <a:stCxn id="19" idx="6"/>
            <a:endCxn id="10" idx="2"/>
          </p:cNvCxnSpPr>
          <p:nvPr/>
        </p:nvCxnSpPr>
        <p:spPr>
          <a:xfrm flipV="1">
            <a:off x="2546106" y="2545973"/>
            <a:ext cx="774344" cy="19095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0FF8B75-FE7A-4CAF-B80A-445511BB45FF}"/>
              </a:ext>
            </a:extLst>
          </p:cNvPr>
          <p:cNvCxnSpPr>
            <a:cxnSpLocks/>
            <a:stCxn id="23" idx="6"/>
            <a:endCxn id="6" idx="2"/>
          </p:cNvCxnSpPr>
          <p:nvPr/>
        </p:nvCxnSpPr>
        <p:spPr>
          <a:xfrm>
            <a:off x="2409982" y="1301876"/>
            <a:ext cx="910469" cy="27580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C2E63337-E12F-4C97-BA06-72E4151DA5E4}"/>
              </a:ext>
            </a:extLst>
          </p:cNvPr>
          <p:cNvSpPr txBox="1"/>
          <p:nvPr/>
        </p:nvSpPr>
        <p:spPr>
          <a:xfrm>
            <a:off x="142752" y="4469545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a</a:t>
            </a:r>
            <a:r>
              <a:rPr lang="en-US" sz="1050" baseline="30000" dirty="0"/>
              <a:t>1</a:t>
            </a:r>
            <a:endParaRPr lang="en-US" sz="105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F9A72D2-0107-4BAD-9481-1EC6FD98391E}"/>
              </a:ext>
            </a:extLst>
          </p:cNvPr>
          <p:cNvSpPr txBox="1"/>
          <p:nvPr/>
        </p:nvSpPr>
        <p:spPr>
          <a:xfrm>
            <a:off x="1884044" y="4866501"/>
            <a:ext cx="52593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z</a:t>
            </a:r>
            <a:r>
              <a:rPr lang="en-US" sz="1050" baseline="30000" dirty="0"/>
              <a:t>2</a:t>
            </a:r>
            <a:r>
              <a:rPr lang="en-US" sz="1050" dirty="0"/>
              <a:t>|a</a:t>
            </a:r>
            <a:r>
              <a:rPr lang="en-US" sz="1050" baseline="30000" dirty="0"/>
              <a:t>2</a:t>
            </a:r>
            <a:endParaRPr lang="en-US" sz="105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8AA28F9-0776-4B01-8AAC-6DCB73B20483}"/>
                  </a:ext>
                </a:extLst>
              </p:cNvPr>
              <p:cNvSpPr txBox="1"/>
              <p:nvPr/>
            </p:nvSpPr>
            <p:spPr>
              <a:xfrm>
                <a:off x="1068495" y="1262148"/>
                <a:ext cx="438273" cy="3995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0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0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0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sz="10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105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05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sz="105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8AA28F9-0776-4B01-8AAC-6DCB73B204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8495" y="1262148"/>
                <a:ext cx="438273" cy="39959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8DD55B6-BF4F-4E2B-936E-9E086072E271}"/>
                  </a:ext>
                </a:extLst>
              </p:cNvPr>
              <p:cNvSpPr txBox="1"/>
              <p:nvPr/>
            </p:nvSpPr>
            <p:spPr>
              <a:xfrm>
                <a:off x="2676743" y="1261179"/>
                <a:ext cx="438273" cy="3995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0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0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0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sz="10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105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05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sz="105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8DD55B6-BF4F-4E2B-936E-9E086072E2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6743" y="1261179"/>
                <a:ext cx="438273" cy="399597"/>
              </a:xfrm>
              <a:prstGeom prst="rect">
                <a:avLst/>
              </a:prstGeom>
              <a:blipFill>
                <a:blip r:embed="rId3"/>
                <a:stretch>
                  <a:fillRect b="-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1F7A72E-562A-4004-9896-4003EC7127CF}"/>
                  </a:ext>
                </a:extLst>
              </p:cNvPr>
              <p:cNvSpPr txBox="1"/>
              <p:nvPr/>
            </p:nvSpPr>
            <p:spPr>
              <a:xfrm>
                <a:off x="1068495" y="4410514"/>
                <a:ext cx="438273" cy="3995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0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0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0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sz="10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105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05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sz="105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1F7A72E-562A-4004-9896-4003EC7127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8495" y="4410514"/>
                <a:ext cx="438273" cy="399597"/>
              </a:xfrm>
              <a:prstGeom prst="rect">
                <a:avLst/>
              </a:prstGeom>
              <a:blipFill>
                <a:blip r:embed="rId4"/>
                <a:stretch>
                  <a:fillRect b="-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61A3F4F-E011-4D79-8F5C-E64C4859F124}"/>
                  </a:ext>
                </a:extLst>
              </p:cNvPr>
              <p:cNvSpPr txBox="1"/>
              <p:nvPr/>
            </p:nvSpPr>
            <p:spPr>
              <a:xfrm>
                <a:off x="2806081" y="4453923"/>
                <a:ext cx="438273" cy="3995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0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0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0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sz="10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105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05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sz="105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61A3F4F-E011-4D79-8F5C-E64C4859F1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6081" y="4453923"/>
                <a:ext cx="438273" cy="399597"/>
              </a:xfrm>
              <a:prstGeom prst="rect">
                <a:avLst/>
              </a:prstGeom>
              <a:blipFill>
                <a:blip r:embed="rId5"/>
                <a:stretch>
                  <a:fillRect b="-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TextBox 37">
            <a:extLst>
              <a:ext uri="{FF2B5EF4-FFF2-40B4-BE49-F238E27FC236}">
                <a16:creationId xmlns:a16="http://schemas.microsoft.com/office/drawing/2014/main" id="{7926CE72-89BF-462B-833D-97FFBAD8E213}"/>
              </a:ext>
            </a:extLst>
          </p:cNvPr>
          <p:cNvSpPr txBox="1"/>
          <p:nvPr/>
        </p:nvSpPr>
        <p:spPr>
          <a:xfrm>
            <a:off x="3511828" y="4509529"/>
            <a:ext cx="52593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z</a:t>
            </a:r>
            <a:r>
              <a:rPr lang="en-US" sz="1050" baseline="30000" dirty="0"/>
              <a:t>3</a:t>
            </a:r>
            <a:r>
              <a:rPr lang="en-US" sz="1050" dirty="0"/>
              <a:t>|a</a:t>
            </a:r>
            <a:r>
              <a:rPr lang="en-US" sz="1050" baseline="30000" dirty="0"/>
              <a:t>3</a:t>
            </a:r>
            <a:endParaRPr lang="en-US" sz="105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A216909-8F02-484D-9A36-B10EC4F86352}"/>
              </a:ext>
            </a:extLst>
          </p:cNvPr>
          <p:cNvSpPr txBox="1"/>
          <p:nvPr/>
        </p:nvSpPr>
        <p:spPr>
          <a:xfrm>
            <a:off x="4302511" y="3164435"/>
            <a:ext cx="74573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C(Y</a:t>
            </a:r>
            <a:r>
              <a:rPr lang="en-US" sz="1050" baseline="-25000" dirty="0"/>
              <a:t>1</a:t>
            </a:r>
            <a:r>
              <a:rPr lang="en-US" sz="1050" dirty="0"/>
              <a:t>,Y</a:t>
            </a:r>
            <a:r>
              <a:rPr lang="en-US" sz="1050" baseline="-25000" dirty="0"/>
              <a:t>2</a:t>
            </a:r>
            <a:r>
              <a:rPr lang="en-US" sz="1050" dirty="0"/>
              <a:t>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AB13F471-CDFB-415B-B8A4-E4C47BF0B5AF}"/>
                  </a:ext>
                </a:extLst>
              </p14:cNvPr>
              <p14:cNvContentPartPr/>
              <p14:nvPr/>
            </p14:nvContentPartPr>
            <p14:xfrm>
              <a:off x="968400" y="1174320"/>
              <a:ext cx="2469600" cy="37839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AB13F471-CDFB-415B-B8A4-E4C47BF0B5A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59040" y="1164960"/>
                <a:ext cx="2488320" cy="3802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98874148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FBDAF94-36F3-4B51-A368-2BCE0F859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We Are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223E40A-93DA-40D8-9E22-3320F1F07C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92978" y="1369219"/>
            <a:ext cx="3622372" cy="3263504"/>
          </a:xfrm>
        </p:spPr>
        <p:txBody>
          <a:bodyPr/>
          <a:lstStyle/>
          <a:p>
            <a:pPr marL="0" indent="0">
              <a:buNone/>
            </a:pPr>
            <a:r>
              <a:rPr lang="en-US" i="1" dirty="0"/>
              <a:t>Feed-Forward Neural Network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Initialize Weights</a:t>
            </a:r>
          </a:p>
          <a:p>
            <a:pPr marL="0" indent="0">
              <a:buNone/>
            </a:pPr>
            <a:r>
              <a:rPr lang="en-US" dirty="0"/>
              <a:t>SGD loop (for random example):</a:t>
            </a:r>
          </a:p>
          <a:p>
            <a:pPr marL="0" indent="0">
              <a:buNone/>
            </a:pPr>
            <a:r>
              <a:rPr lang="en-US" dirty="0"/>
              <a:t>	forward propagate for 	activations</a:t>
            </a:r>
          </a:p>
          <a:p>
            <a:pPr marL="0" indent="0">
              <a:buNone/>
            </a:pPr>
            <a:r>
              <a:rPr lang="en-US" dirty="0"/>
              <a:t>	backward propagate for 	derivatives</a:t>
            </a:r>
          </a:p>
          <a:p>
            <a:pPr marL="0" indent="0">
              <a:buNone/>
            </a:pPr>
            <a:r>
              <a:rPr lang="en-US" dirty="0"/>
              <a:t>	update weights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AD819839-ED71-4FA8-89A5-76FD49A2152F}"/>
              </a:ext>
            </a:extLst>
          </p:cNvPr>
          <p:cNvSpPr/>
          <p:nvPr/>
        </p:nvSpPr>
        <p:spPr>
          <a:xfrm>
            <a:off x="3320451" y="3660807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Y</a:t>
            </a:r>
            <a:r>
              <a:rPr lang="en-US" sz="1050" baseline="-25000" dirty="0"/>
              <a:t>2</a:t>
            </a:r>
            <a:endParaRPr lang="en-US" sz="1050" dirty="0"/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42B63768-A6CB-4E47-887F-03BDFFA3BB07}"/>
              </a:ext>
            </a:extLst>
          </p:cNvPr>
          <p:cNvCxnSpPr>
            <a:cxnSpLocks/>
            <a:stCxn id="75" idx="6"/>
            <a:endCxn id="81" idx="2"/>
          </p:cNvCxnSpPr>
          <p:nvPr/>
        </p:nvCxnSpPr>
        <p:spPr>
          <a:xfrm>
            <a:off x="668690" y="2538767"/>
            <a:ext cx="1079232" cy="7641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55DF2A41-F2C5-4343-8B99-CB57B528D8B5}"/>
              </a:ext>
            </a:extLst>
          </p:cNvPr>
          <p:cNvCxnSpPr>
            <a:cxnSpLocks/>
            <a:stCxn id="76" idx="6"/>
            <a:endCxn id="81" idx="2"/>
          </p:cNvCxnSpPr>
          <p:nvPr/>
        </p:nvCxnSpPr>
        <p:spPr>
          <a:xfrm>
            <a:off x="668691" y="1301876"/>
            <a:ext cx="1079231" cy="20010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434C5903-5A8D-45DF-98BC-BE401C53F2DE}"/>
              </a:ext>
            </a:extLst>
          </p:cNvPr>
          <p:cNvCxnSpPr>
            <a:cxnSpLocks/>
            <a:stCxn id="77" idx="6"/>
            <a:endCxn id="81" idx="2"/>
          </p:cNvCxnSpPr>
          <p:nvPr/>
        </p:nvCxnSpPr>
        <p:spPr>
          <a:xfrm flipV="1">
            <a:off x="668690" y="3302936"/>
            <a:ext cx="1079232" cy="7675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Oval 73">
            <a:extLst>
              <a:ext uri="{FF2B5EF4-FFF2-40B4-BE49-F238E27FC236}">
                <a16:creationId xmlns:a16="http://schemas.microsoft.com/office/drawing/2014/main" id="{140E08F7-7B6C-401F-9860-CAAD6422B616}"/>
              </a:ext>
            </a:extLst>
          </p:cNvPr>
          <p:cNvSpPr/>
          <p:nvPr/>
        </p:nvSpPr>
        <p:spPr>
          <a:xfrm>
            <a:off x="3320450" y="2146881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Y</a:t>
            </a:r>
            <a:r>
              <a:rPr lang="en-US" sz="1050" baseline="-25000" dirty="0"/>
              <a:t>1</a:t>
            </a:r>
            <a:endParaRPr lang="en-US" sz="1050" dirty="0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F924AB33-49AC-4478-A9EB-63133A757158}"/>
              </a:ext>
            </a:extLst>
          </p:cNvPr>
          <p:cNvSpPr/>
          <p:nvPr/>
        </p:nvSpPr>
        <p:spPr>
          <a:xfrm>
            <a:off x="142752" y="2275798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X</a:t>
            </a:r>
            <a:r>
              <a:rPr lang="en-US" sz="1050" baseline="-25000" dirty="0"/>
              <a:t>1</a:t>
            </a:r>
            <a:endParaRPr lang="en-US" sz="1050" dirty="0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ECCFC11D-2617-41D5-BDA4-E603A15F6F90}"/>
              </a:ext>
            </a:extLst>
          </p:cNvPr>
          <p:cNvSpPr/>
          <p:nvPr/>
        </p:nvSpPr>
        <p:spPr>
          <a:xfrm>
            <a:off x="142753" y="1038907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1</a:t>
            </a: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AF2AB51C-6BEC-4BA5-8623-4E72B04C1467}"/>
              </a:ext>
            </a:extLst>
          </p:cNvPr>
          <p:cNvSpPr/>
          <p:nvPr/>
        </p:nvSpPr>
        <p:spPr>
          <a:xfrm>
            <a:off x="142752" y="3807484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X</a:t>
            </a:r>
            <a:r>
              <a:rPr lang="en-US" sz="1050" baseline="-25000" dirty="0"/>
              <a:t>2</a:t>
            </a:r>
            <a:endParaRPr lang="en-US" sz="1050" dirty="0"/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19D34492-012C-45DF-AEE6-D342264CBB89}"/>
              </a:ext>
            </a:extLst>
          </p:cNvPr>
          <p:cNvCxnSpPr>
            <a:cxnSpLocks/>
            <a:stCxn id="75" idx="6"/>
            <a:endCxn id="82" idx="2"/>
          </p:cNvCxnSpPr>
          <p:nvPr/>
        </p:nvCxnSpPr>
        <p:spPr>
          <a:xfrm flipV="1">
            <a:off x="668690" y="2151950"/>
            <a:ext cx="1079232" cy="3868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4891BFFE-ABBE-40BB-8E89-629761AA5094}"/>
              </a:ext>
            </a:extLst>
          </p:cNvPr>
          <p:cNvCxnSpPr>
            <a:cxnSpLocks/>
            <a:stCxn id="76" idx="6"/>
            <a:endCxn id="82" idx="2"/>
          </p:cNvCxnSpPr>
          <p:nvPr/>
        </p:nvCxnSpPr>
        <p:spPr>
          <a:xfrm>
            <a:off x="668691" y="1301876"/>
            <a:ext cx="1079231" cy="8500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50560031-11A5-4A9C-BA59-4C131B15E6B0}"/>
              </a:ext>
            </a:extLst>
          </p:cNvPr>
          <p:cNvCxnSpPr>
            <a:cxnSpLocks/>
            <a:stCxn id="77" idx="6"/>
            <a:endCxn id="82" idx="2"/>
          </p:cNvCxnSpPr>
          <p:nvPr/>
        </p:nvCxnSpPr>
        <p:spPr>
          <a:xfrm flipV="1">
            <a:off x="668690" y="2151950"/>
            <a:ext cx="1079232" cy="19185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Oval 80">
            <a:extLst>
              <a:ext uri="{FF2B5EF4-FFF2-40B4-BE49-F238E27FC236}">
                <a16:creationId xmlns:a16="http://schemas.microsoft.com/office/drawing/2014/main" id="{639D3069-6735-405E-90F3-0754024085F6}"/>
              </a:ext>
            </a:extLst>
          </p:cNvPr>
          <p:cNvSpPr/>
          <p:nvPr/>
        </p:nvSpPr>
        <p:spPr>
          <a:xfrm>
            <a:off x="1747922" y="2903844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C7EEA52E-07D5-40A7-9B63-9C668808DF44}"/>
              </a:ext>
            </a:extLst>
          </p:cNvPr>
          <p:cNvSpPr/>
          <p:nvPr/>
        </p:nvSpPr>
        <p:spPr>
          <a:xfrm>
            <a:off x="1747922" y="1752858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CAF92ED8-CB09-4B9E-872C-7F716BA13DF0}"/>
              </a:ext>
            </a:extLst>
          </p:cNvPr>
          <p:cNvSpPr/>
          <p:nvPr/>
        </p:nvSpPr>
        <p:spPr>
          <a:xfrm>
            <a:off x="1747922" y="4056411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8DB9531D-B2D4-4075-A50B-D0C5EC041A89}"/>
              </a:ext>
            </a:extLst>
          </p:cNvPr>
          <p:cNvCxnSpPr>
            <a:cxnSpLocks/>
            <a:stCxn id="75" idx="6"/>
            <a:endCxn id="83" idx="2"/>
          </p:cNvCxnSpPr>
          <p:nvPr/>
        </p:nvCxnSpPr>
        <p:spPr>
          <a:xfrm>
            <a:off x="668690" y="2538767"/>
            <a:ext cx="1079232" cy="19167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20BC09FE-B4B1-403E-BC2E-72813716456E}"/>
              </a:ext>
            </a:extLst>
          </p:cNvPr>
          <p:cNvCxnSpPr>
            <a:cxnSpLocks/>
            <a:stCxn id="76" idx="6"/>
            <a:endCxn id="83" idx="2"/>
          </p:cNvCxnSpPr>
          <p:nvPr/>
        </p:nvCxnSpPr>
        <p:spPr>
          <a:xfrm>
            <a:off x="668691" y="1301876"/>
            <a:ext cx="1079231" cy="31536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0DE008FB-CD1D-4416-9AD9-D1E4045F90E8}"/>
              </a:ext>
            </a:extLst>
          </p:cNvPr>
          <p:cNvCxnSpPr>
            <a:cxnSpLocks/>
            <a:stCxn id="77" idx="6"/>
            <a:endCxn id="83" idx="2"/>
          </p:cNvCxnSpPr>
          <p:nvPr/>
        </p:nvCxnSpPr>
        <p:spPr>
          <a:xfrm>
            <a:off x="668690" y="4070453"/>
            <a:ext cx="1079232" cy="3850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Oval 86">
            <a:extLst>
              <a:ext uri="{FF2B5EF4-FFF2-40B4-BE49-F238E27FC236}">
                <a16:creationId xmlns:a16="http://schemas.microsoft.com/office/drawing/2014/main" id="{FDE5AF9F-6A0D-4307-BE1A-7963CEF161D7}"/>
              </a:ext>
            </a:extLst>
          </p:cNvPr>
          <p:cNvSpPr/>
          <p:nvPr/>
        </p:nvSpPr>
        <p:spPr>
          <a:xfrm>
            <a:off x="1884044" y="1038907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1</a:t>
            </a:r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35A8AEA7-BD9E-4C15-A21D-91F740CAC380}"/>
              </a:ext>
            </a:extLst>
          </p:cNvPr>
          <p:cNvCxnSpPr>
            <a:cxnSpLocks/>
            <a:stCxn id="87" idx="6"/>
            <a:endCxn id="74" idx="2"/>
          </p:cNvCxnSpPr>
          <p:nvPr/>
        </p:nvCxnSpPr>
        <p:spPr>
          <a:xfrm>
            <a:off x="2409982" y="1301876"/>
            <a:ext cx="910468" cy="12440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0560CF48-4C2E-44EB-A9A3-C6BB19264235}"/>
              </a:ext>
            </a:extLst>
          </p:cNvPr>
          <p:cNvCxnSpPr>
            <a:cxnSpLocks/>
            <a:stCxn id="82" idx="6"/>
            <a:endCxn id="74" idx="2"/>
          </p:cNvCxnSpPr>
          <p:nvPr/>
        </p:nvCxnSpPr>
        <p:spPr>
          <a:xfrm>
            <a:off x="2546106" y="2151950"/>
            <a:ext cx="774344" cy="3940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58C28843-7134-4247-923B-18B11AF445A6}"/>
              </a:ext>
            </a:extLst>
          </p:cNvPr>
          <p:cNvCxnSpPr>
            <a:cxnSpLocks/>
            <a:stCxn id="81" idx="6"/>
            <a:endCxn id="70" idx="2"/>
          </p:cNvCxnSpPr>
          <p:nvPr/>
        </p:nvCxnSpPr>
        <p:spPr>
          <a:xfrm>
            <a:off x="2546105" y="3302936"/>
            <a:ext cx="774345" cy="7569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E6025C12-F932-4B29-858B-E14EACB72972}"/>
              </a:ext>
            </a:extLst>
          </p:cNvPr>
          <p:cNvCxnSpPr>
            <a:cxnSpLocks/>
            <a:stCxn id="83" idx="6"/>
            <a:endCxn id="70" idx="2"/>
          </p:cNvCxnSpPr>
          <p:nvPr/>
        </p:nvCxnSpPr>
        <p:spPr>
          <a:xfrm flipV="1">
            <a:off x="2546105" y="4059899"/>
            <a:ext cx="774345" cy="3956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E6FC327C-3522-4EE9-B503-9E3E17CC510C}"/>
              </a:ext>
            </a:extLst>
          </p:cNvPr>
          <p:cNvCxnSpPr>
            <a:cxnSpLocks/>
            <a:stCxn id="82" idx="6"/>
            <a:endCxn id="70" idx="2"/>
          </p:cNvCxnSpPr>
          <p:nvPr/>
        </p:nvCxnSpPr>
        <p:spPr>
          <a:xfrm>
            <a:off x="2546105" y="2151950"/>
            <a:ext cx="774345" cy="1907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EDDA3E00-96B7-4C97-A662-95F7ADF89330}"/>
              </a:ext>
            </a:extLst>
          </p:cNvPr>
          <p:cNvCxnSpPr>
            <a:cxnSpLocks/>
            <a:stCxn id="81" idx="6"/>
            <a:endCxn id="74" idx="2"/>
          </p:cNvCxnSpPr>
          <p:nvPr/>
        </p:nvCxnSpPr>
        <p:spPr>
          <a:xfrm flipV="1">
            <a:off x="2546106" y="2545973"/>
            <a:ext cx="774344" cy="7569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49D198F8-871C-4190-AB8D-D03EE1900690}"/>
              </a:ext>
            </a:extLst>
          </p:cNvPr>
          <p:cNvCxnSpPr>
            <a:cxnSpLocks/>
            <a:stCxn id="83" idx="6"/>
            <a:endCxn id="74" idx="2"/>
          </p:cNvCxnSpPr>
          <p:nvPr/>
        </p:nvCxnSpPr>
        <p:spPr>
          <a:xfrm flipV="1">
            <a:off x="2546106" y="2545973"/>
            <a:ext cx="774344" cy="19095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54696EBD-DA0A-4D5B-BFD1-46172484BB30}"/>
              </a:ext>
            </a:extLst>
          </p:cNvPr>
          <p:cNvCxnSpPr>
            <a:cxnSpLocks/>
            <a:stCxn id="87" idx="6"/>
            <a:endCxn id="70" idx="2"/>
          </p:cNvCxnSpPr>
          <p:nvPr/>
        </p:nvCxnSpPr>
        <p:spPr>
          <a:xfrm>
            <a:off x="2409982" y="1301876"/>
            <a:ext cx="910469" cy="27580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9A9CAA4D-8455-4473-9414-93BA4469F7ED}"/>
              </a:ext>
            </a:extLst>
          </p:cNvPr>
          <p:cNvSpPr txBox="1"/>
          <p:nvPr/>
        </p:nvSpPr>
        <p:spPr>
          <a:xfrm>
            <a:off x="1068495" y="1356014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b</a:t>
            </a:r>
            <a:r>
              <a:rPr lang="en-US" sz="1050" baseline="30000" dirty="0"/>
              <a:t>1</a:t>
            </a:r>
            <a:endParaRPr lang="en-US" sz="1050" dirty="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0E9AE6B8-ABB6-4941-9654-F6A21F378265}"/>
              </a:ext>
            </a:extLst>
          </p:cNvPr>
          <p:cNvSpPr txBox="1"/>
          <p:nvPr/>
        </p:nvSpPr>
        <p:spPr>
          <a:xfrm>
            <a:off x="2672566" y="1364332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b</a:t>
            </a:r>
            <a:r>
              <a:rPr lang="en-US" sz="1050" baseline="30000" dirty="0"/>
              <a:t>2</a:t>
            </a:r>
            <a:endParaRPr lang="en-US" sz="1050" dirty="0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300A3E08-43AF-4774-8632-A601C909C5F8}"/>
              </a:ext>
            </a:extLst>
          </p:cNvPr>
          <p:cNvSpPr txBox="1"/>
          <p:nvPr/>
        </p:nvSpPr>
        <p:spPr>
          <a:xfrm>
            <a:off x="1068495" y="4410514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W</a:t>
            </a:r>
            <a:r>
              <a:rPr lang="en-US" sz="1050" baseline="30000" dirty="0"/>
              <a:t>1</a:t>
            </a:r>
            <a:endParaRPr lang="en-US" sz="1050" dirty="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809D58E2-3CB5-4522-B9E3-8C4A401E3149}"/>
              </a:ext>
            </a:extLst>
          </p:cNvPr>
          <p:cNvSpPr txBox="1"/>
          <p:nvPr/>
        </p:nvSpPr>
        <p:spPr>
          <a:xfrm>
            <a:off x="2806081" y="4453922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W</a:t>
            </a:r>
            <a:r>
              <a:rPr lang="en-US" sz="1050" baseline="30000" dirty="0"/>
              <a:t>2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4289178947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FBDAF94-36F3-4B51-A368-2BCE0F859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We Are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223E40A-93DA-40D8-9E22-3320F1F07C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92978" y="1369219"/>
            <a:ext cx="3622372" cy="3263504"/>
          </a:xfrm>
        </p:spPr>
        <p:txBody>
          <a:bodyPr/>
          <a:lstStyle/>
          <a:p>
            <a:pPr marL="0" indent="0">
              <a:buNone/>
            </a:pPr>
            <a:r>
              <a:rPr lang="en-US" i="1" dirty="0"/>
              <a:t>Feed-Forward Neural Network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Initialize Weights</a:t>
            </a:r>
          </a:p>
          <a:p>
            <a:pPr marL="0" indent="0">
              <a:buNone/>
            </a:pPr>
            <a:r>
              <a:rPr lang="en-US" dirty="0"/>
              <a:t>SGD loop (for random example):</a:t>
            </a:r>
          </a:p>
          <a:p>
            <a:pPr marL="0" indent="0">
              <a:buNone/>
            </a:pPr>
            <a:r>
              <a:rPr lang="en-US" dirty="0"/>
              <a:t>	forward propagate for 	activations</a:t>
            </a:r>
          </a:p>
          <a:p>
            <a:pPr marL="0" indent="0">
              <a:buNone/>
            </a:pPr>
            <a:r>
              <a:rPr lang="en-US" dirty="0"/>
              <a:t>	backward propagate for 	derivatives</a:t>
            </a:r>
          </a:p>
          <a:p>
            <a:pPr marL="0" indent="0">
              <a:buNone/>
            </a:pPr>
            <a:r>
              <a:rPr lang="en-US" dirty="0"/>
              <a:t>	update weights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AD819839-ED71-4FA8-89A5-76FD49A2152F}"/>
              </a:ext>
            </a:extLst>
          </p:cNvPr>
          <p:cNvSpPr/>
          <p:nvPr/>
        </p:nvSpPr>
        <p:spPr>
          <a:xfrm>
            <a:off x="3320451" y="3660807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Y</a:t>
            </a:r>
            <a:r>
              <a:rPr lang="en-US" sz="1050" baseline="-25000" dirty="0"/>
              <a:t>2</a:t>
            </a:r>
          </a:p>
          <a:p>
            <a:pPr algn="ctr"/>
            <a:r>
              <a:rPr lang="en-US" sz="1050" dirty="0"/>
              <a:t>z=-4</a:t>
            </a:r>
          </a:p>
          <a:p>
            <a:pPr algn="ctr"/>
            <a:r>
              <a:rPr lang="en-US" sz="1050" dirty="0"/>
              <a:t>a=0</a:t>
            </a:r>
          </a:p>
          <a:p>
            <a:pPr algn="ctr"/>
            <a:endParaRPr lang="en-US" sz="1050" dirty="0"/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42B63768-A6CB-4E47-887F-03BDFFA3BB07}"/>
              </a:ext>
            </a:extLst>
          </p:cNvPr>
          <p:cNvCxnSpPr>
            <a:cxnSpLocks/>
            <a:stCxn id="75" idx="6"/>
            <a:endCxn id="81" idx="2"/>
          </p:cNvCxnSpPr>
          <p:nvPr/>
        </p:nvCxnSpPr>
        <p:spPr>
          <a:xfrm>
            <a:off x="668690" y="2538767"/>
            <a:ext cx="1079232" cy="7641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55DF2A41-F2C5-4343-8B99-CB57B528D8B5}"/>
              </a:ext>
            </a:extLst>
          </p:cNvPr>
          <p:cNvCxnSpPr>
            <a:cxnSpLocks/>
            <a:stCxn id="76" idx="6"/>
            <a:endCxn id="81" idx="2"/>
          </p:cNvCxnSpPr>
          <p:nvPr/>
        </p:nvCxnSpPr>
        <p:spPr>
          <a:xfrm>
            <a:off x="668691" y="1301876"/>
            <a:ext cx="1079231" cy="20010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434C5903-5A8D-45DF-98BC-BE401C53F2DE}"/>
              </a:ext>
            </a:extLst>
          </p:cNvPr>
          <p:cNvCxnSpPr>
            <a:cxnSpLocks/>
            <a:stCxn id="77" idx="6"/>
            <a:endCxn id="81" idx="2"/>
          </p:cNvCxnSpPr>
          <p:nvPr/>
        </p:nvCxnSpPr>
        <p:spPr>
          <a:xfrm flipV="1">
            <a:off x="668690" y="3302936"/>
            <a:ext cx="1079232" cy="7675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Oval 73">
            <a:extLst>
              <a:ext uri="{FF2B5EF4-FFF2-40B4-BE49-F238E27FC236}">
                <a16:creationId xmlns:a16="http://schemas.microsoft.com/office/drawing/2014/main" id="{140E08F7-7B6C-401F-9860-CAAD6422B616}"/>
              </a:ext>
            </a:extLst>
          </p:cNvPr>
          <p:cNvSpPr/>
          <p:nvPr/>
        </p:nvSpPr>
        <p:spPr>
          <a:xfrm>
            <a:off x="3320450" y="2146881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Y</a:t>
            </a:r>
            <a:r>
              <a:rPr lang="en-US" sz="1050" baseline="-25000" dirty="0"/>
              <a:t>1</a:t>
            </a:r>
          </a:p>
          <a:p>
            <a:pPr algn="ctr"/>
            <a:r>
              <a:rPr lang="en-US" sz="1050" dirty="0"/>
              <a:t>z=4</a:t>
            </a:r>
          </a:p>
          <a:p>
            <a:pPr algn="ctr"/>
            <a:r>
              <a:rPr lang="en-US" sz="1050" dirty="0"/>
              <a:t>a=4</a:t>
            </a: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F924AB33-49AC-4478-A9EB-63133A757158}"/>
              </a:ext>
            </a:extLst>
          </p:cNvPr>
          <p:cNvSpPr/>
          <p:nvPr/>
        </p:nvSpPr>
        <p:spPr>
          <a:xfrm>
            <a:off x="142752" y="2275798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X</a:t>
            </a:r>
            <a:r>
              <a:rPr lang="en-US" sz="1050" baseline="-25000" dirty="0"/>
              <a:t>1</a:t>
            </a:r>
            <a:endParaRPr lang="en-US" sz="1050" dirty="0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ECCFC11D-2617-41D5-BDA4-E603A15F6F90}"/>
              </a:ext>
            </a:extLst>
          </p:cNvPr>
          <p:cNvSpPr/>
          <p:nvPr/>
        </p:nvSpPr>
        <p:spPr>
          <a:xfrm>
            <a:off x="142753" y="1038907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1</a:t>
            </a: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AF2AB51C-6BEC-4BA5-8623-4E72B04C1467}"/>
              </a:ext>
            </a:extLst>
          </p:cNvPr>
          <p:cNvSpPr/>
          <p:nvPr/>
        </p:nvSpPr>
        <p:spPr>
          <a:xfrm>
            <a:off x="142752" y="3807484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X</a:t>
            </a:r>
            <a:r>
              <a:rPr lang="en-US" sz="1050" baseline="-25000" dirty="0"/>
              <a:t>2</a:t>
            </a:r>
            <a:endParaRPr lang="en-US" sz="1050" dirty="0"/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19D34492-012C-45DF-AEE6-D342264CBB89}"/>
              </a:ext>
            </a:extLst>
          </p:cNvPr>
          <p:cNvCxnSpPr>
            <a:cxnSpLocks/>
            <a:stCxn id="75" idx="6"/>
            <a:endCxn id="82" idx="2"/>
          </p:cNvCxnSpPr>
          <p:nvPr/>
        </p:nvCxnSpPr>
        <p:spPr>
          <a:xfrm flipV="1">
            <a:off x="668690" y="2151950"/>
            <a:ext cx="1079232" cy="3868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4891BFFE-ABBE-40BB-8E89-629761AA5094}"/>
              </a:ext>
            </a:extLst>
          </p:cNvPr>
          <p:cNvCxnSpPr>
            <a:cxnSpLocks/>
            <a:stCxn id="76" idx="6"/>
            <a:endCxn id="82" idx="2"/>
          </p:cNvCxnSpPr>
          <p:nvPr/>
        </p:nvCxnSpPr>
        <p:spPr>
          <a:xfrm>
            <a:off x="668691" y="1301876"/>
            <a:ext cx="1079231" cy="8500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50560031-11A5-4A9C-BA59-4C131B15E6B0}"/>
              </a:ext>
            </a:extLst>
          </p:cNvPr>
          <p:cNvCxnSpPr>
            <a:cxnSpLocks/>
            <a:stCxn id="77" idx="6"/>
            <a:endCxn id="82" idx="2"/>
          </p:cNvCxnSpPr>
          <p:nvPr/>
        </p:nvCxnSpPr>
        <p:spPr>
          <a:xfrm flipV="1">
            <a:off x="668690" y="2151950"/>
            <a:ext cx="1079232" cy="19185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Oval 80">
            <a:extLst>
              <a:ext uri="{FF2B5EF4-FFF2-40B4-BE49-F238E27FC236}">
                <a16:creationId xmlns:a16="http://schemas.microsoft.com/office/drawing/2014/main" id="{639D3069-6735-405E-90F3-0754024085F6}"/>
              </a:ext>
            </a:extLst>
          </p:cNvPr>
          <p:cNvSpPr/>
          <p:nvPr/>
        </p:nvSpPr>
        <p:spPr>
          <a:xfrm>
            <a:off x="1747922" y="2903844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z=1</a:t>
            </a:r>
          </a:p>
          <a:p>
            <a:pPr algn="ctr"/>
            <a:r>
              <a:rPr lang="en-US" sz="1050" dirty="0"/>
              <a:t>a=1</a:t>
            </a: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C7EEA52E-07D5-40A7-9B63-9C668808DF44}"/>
              </a:ext>
            </a:extLst>
          </p:cNvPr>
          <p:cNvSpPr/>
          <p:nvPr/>
        </p:nvSpPr>
        <p:spPr>
          <a:xfrm>
            <a:off x="1747922" y="1752858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Z=0</a:t>
            </a:r>
          </a:p>
          <a:p>
            <a:pPr algn="ctr"/>
            <a:r>
              <a:rPr lang="en-US" sz="1050" dirty="0"/>
              <a:t>a=0</a:t>
            </a: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CAF92ED8-CB09-4B9E-872C-7F716BA13DF0}"/>
              </a:ext>
            </a:extLst>
          </p:cNvPr>
          <p:cNvSpPr/>
          <p:nvPr/>
        </p:nvSpPr>
        <p:spPr>
          <a:xfrm>
            <a:off x="1747922" y="4056411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z=2</a:t>
            </a:r>
          </a:p>
          <a:p>
            <a:pPr algn="ctr"/>
            <a:r>
              <a:rPr lang="en-US" sz="1050" dirty="0"/>
              <a:t>a=2</a:t>
            </a: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8DB9531D-B2D4-4075-A50B-D0C5EC041A89}"/>
              </a:ext>
            </a:extLst>
          </p:cNvPr>
          <p:cNvCxnSpPr>
            <a:cxnSpLocks/>
            <a:stCxn id="75" idx="6"/>
            <a:endCxn id="83" idx="2"/>
          </p:cNvCxnSpPr>
          <p:nvPr/>
        </p:nvCxnSpPr>
        <p:spPr>
          <a:xfrm>
            <a:off x="668690" y="2538767"/>
            <a:ext cx="1079232" cy="19167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20BC09FE-B4B1-403E-BC2E-72813716456E}"/>
              </a:ext>
            </a:extLst>
          </p:cNvPr>
          <p:cNvCxnSpPr>
            <a:cxnSpLocks/>
            <a:stCxn id="76" idx="6"/>
            <a:endCxn id="83" idx="2"/>
          </p:cNvCxnSpPr>
          <p:nvPr/>
        </p:nvCxnSpPr>
        <p:spPr>
          <a:xfrm>
            <a:off x="668691" y="1301876"/>
            <a:ext cx="1079231" cy="31536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0DE008FB-CD1D-4416-9AD9-D1E4045F90E8}"/>
              </a:ext>
            </a:extLst>
          </p:cNvPr>
          <p:cNvCxnSpPr>
            <a:cxnSpLocks/>
            <a:stCxn id="77" idx="6"/>
            <a:endCxn id="83" idx="2"/>
          </p:cNvCxnSpPr>
          <p:nvPr/>
        </p:nvCxnSpPr>
        <p:spPr>
          <a:xfrm>
            <a:off x="668690" y="4070453"/>
            <a:ext cx="1079232" cy="3850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Oval 86">
            <a:extLst>
              <a:ext uri="{FF2B5EF4-FFF2-40B4-BE49-F238E27FC236}">
                <a16:creationId xmlns:a16="http://schemas.microsoft.com/office/drawing/2014/main" id="{FDE5AF9F-6A0D-4307-BE1A-7963CEF161D7}"/>
              </a:ext>
            </a:extLst>
          </p:cNvPr>
          <p:cNvSpPr/>
          <p:nvPr/>
        </p:nvSpPr>
        <p:spPr>
          <a:xfrm>
            <a:off x="1884044" y="1038907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1</a:t>
            </a:r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35A8AEA7-BD9E-4C15-A21D-91F740CAC380}"/>
              </a:ext>
            </a:extLst>
          </p:cNvPr>
          <p:cNvCxnSpPr>
            <a:cxnSpLocks/>
            <a:stCxn id="87" idx="6"/>
            <a:endCxn id="74" idx="2"/>
          </p:cNvCxnSpPr>
          <p:nvPr/>
        </p:nvCxnSpPr>
        <p:spPr>
          <a:xfrm>
            <a:off x="2409982" y="1301876"/>
            <a:ext cx="910468" cy="12440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0560CF48-4C2E-44EB-A9A3-C6BB19264235}"/>
              </a:ext>
            </a:extLst>
          </p:cNvPr>
          <p:cNvCxnSpPr>
            <a:cxnSpLocks/>
            <a:stCxn id="82" idx="6"/>
            <a:endCxn id="74" idx="2"/>
          </p:cNvCxnSpPr>
          <p:nvPr/>
        </p:nvCxnSpPr>
        <p:spPr>
          <a:xfrm>
            <a:off x="2546106" y="2151950"/>
            <a:ext cx="774344" cy="3940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58C28843-7134-4247-923B-18B11AF445A6}"/>
              </a:ext>
            </a:extLst>
          </p:cNvPr>
          <p:cNvCxnSpPr>
            <a:cxnSpLocks/>
            <a:stCxn id="81" idx="6"/>
            <a:endCxn id="70" idx="2"/>
          </p:cNvCxnSpPr>
          <p:nvPr/>
        </p:nvCxnSpPr>
        <p:spPr>
          <a:xfrm>
            <a:off x="2546105" y="3302936"/>
            <a:ext cx="774345" cy="7569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E6025C12-F932-4B29-858B-E14EACB72972}"/>
              </a:ext>
            </a:extLst>
          </p:cNvPr>
          <p:cNvCxnSpPr>
            <a:cxnSpLocks/>
            <a:stCxn id="83" idx="6"/>
            <a:endCxn id="70" idx="2"/>
          </p:cNvCxnSpPr>
          <p:nvPr/>
        </p:nvCxnSpPr>
        <p:spPr>
          <a:xfrm flipV="1">
            <a:off x="2546105" y="4059899"/>
            <a:ext cx="774345" cy="3956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E6FC327C-3522-4EE9-B503-9E3E17CC510C}"/>
              </a:ext>
            </a:extLst>
          </p:cNvPr>
          <p:cNvCxnSpPr>
            <a:cxnSpLocks/>
            <a:stCxn id="82" idx="6"/>
            <a:endCxn id="70" idx="2"/>
          </p:cNvCxnSpPr>
          <p:nvPr/>
        </p:nvCxnSpPr>
        <p:spPr>
          <a:xfrm>
            <a:off x="2546105" y="2151950"/>
            <a:ext cx="774345" cy="1907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EDDA3E00-96B7-4C97-A662-95F7ADF89330}"/>
              </a:ext>
            </a:extLst>
          </p:cNvPr>
          <p:cNvCxnSpPr>
            <a:cxnSpLocks/>
            <a:stCxn id="81" idx="6"/>
            <a:endCxn id="74" idx="2"/>
          </p:cNvCxnSpPr>
          <p:nvPr/>
        </p:nvCxnSpPr>
        <p:spPr>
          <a:xfrm flipV="1">
            <a:off x="2546106" y="2545973"/>
            <a:ext cx="774344" cy="7569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49D198F8-871C-4190-AB8D-D03EE1900690}"/>
              </a:ext>
            </a:extLst>
          </p:cNvPr>
          <p:cNvCxnSpPr>
            <a:cxnSpLocks/>
            <a:stCxn id="83" idx="6"/>
            <a:endCxn id="74" idx="2"/>
          </p:cNvCxnSpPr>
          <p:nvPr/>
        </p:nvCxnSpPr>
        <p:spPr>
          <a:xfrm flipV="1">
            <a:off x="2546106" y="2545973"/>
            <a:ext cx="774344" cy="19095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54696EBD-DA0A-4D5B-BFD1-46172484BB30}"/>
              </a:ext>
            </a:extLst>
          </p:cNvPr>
          <p:cNvCxnSpPr>
            <a:cxnSpLocks/>
            <a:stCxn id="87" idx="6"/>
            <a:endCxn id="70" idx="2"/>
          </p:cNvCxnSpPr>
          <p:nvPr/>
        </p:nvCxnSpPr>
        <p:spPr>
          <a:xfrm>
            <a:off x="2409982" y="1301876"/>
            <a:ext cx="910469" cy="27580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9A9CAA4D-8455-4473-9414-93BA4469F7ED}"/>
              </a:ext>
            </a:extLst>
          </p:cNvPr>
          <p:cNvSpPr txBox="1"/>
          <p:nvPr/>
        </p:nvSpPr>
        <p:spPr>
          <a:xfrm>
            <a:off x="1068495" y="1356014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b</a:t>
            </a:r>
            <a:r>
              <a:rPr lang="en-US" sz="1050" baseline="30000" dirty="0"/>
              <a:t>1</a:t>
            </a:r>
            <a:endParaRPr lang="en-US" sz="1050" dirty="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0E9AE6B8-ABB6-4941-9654-F6A21F378265}"/>
              </a:ext>
            </a:extLst>
          </p:cNvPr>
          <p:cNvSpPr txBox="1"/>
          <p:nvPr/>
        </p:nvSpPr>
        <p:spPr>
          <a:xfrm>
            <a:off x="2672566" y="1364332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b</a:t>
            </a:r>
            <a:r>
              <a:rPr lang="en-US" sz="1050" baseline="30000" dirty="0"/>
              <a:t>2</a:t>
            </a:r>
            <a:endParaRPr lang="en-US" sz="1050" dirty="0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300A3E08-43AF-4774-8632-A601C909C5F8}"/>
              </a:ext>
            </a:extLst>
          </p:cNvPr>
          <p:cNvSpPr txBox="1"/>
          <p:nvPr/>
        </p:nvSpPr>
        <p:spPr>
          <a:xfrm>
            <a:off x="1068495" y="4410514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W</a:t>
            </a:r>
            <a:r>
              <a:rPr lang="en-US" sz="1050" baseline="30000" dirty="0"/>
              <a:t>1</a:t>
            </a:r>
            <a:endParaRPr lang="en-US" sz="1050" dirty="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809D58E2-3CB5-4522-B9E3-8C4A401E3149}"/>
              </a:ext>
            </a:extLst>
          </p:cNvPr>
          <p:cNvSpPr txBox="1"/>
          <p:nvPr/>
        </p:nvSpPr>
        <p:spPr>
          <a:xfrm>
            <a:off x="2806081" y="4453922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W</a:t>
            </a:r>
            <a:r>
              <a:rPr lang="en-US" sz="1050" baseline="30000" dirty="0"/>
              <a:t>2</a:t>
            </a:r>
            <a:endParaRPr lang="en-US" sz="105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09753B4-F50D-45FD-B17C-0D1A97DFA6CA}"/>
              </a:ext>
            </a:extLst>
          </p:cNvPr>
          <p:cNvSpPr txBox="1"/>
          <p:nvPr/>
        </p:nvSpPr>
        <p:spPr>
          <a:xfrm>
            <a:off x="245378" y="2903843"/>
            <a:ext cx="26000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363D6D-363C-4EA6-95F6-E2B72409CD60}"/>
              </a:ext>
            </a:extLst>
          </p:cNvPr>
          <p:cNvSpPr txBox="1"/>
          <p:nvPr/>
        </p:nvSpPr>
        <p:spPr>
          <a:xfrm>
            <a:off x="257962" y="4410514"/>
            <a:ext cx="26000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E107BC-F9AD-48B4-A26C-607E2E37604B}"/>
              </a:ext>
            </a:extLst>
          </p:cNvPr>
          <p:cNvSpPr txBox="1"/>
          <p:nvPr/>
        </p:nvSpPr>
        <p:spPr>
          <a:xfrm>
            <a:off x="848525" y="4124479"/>
            <a:ext cx="26000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3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B206B0E-BDE7-4230-9067-ADCB24D616D8}"/>
              </a:ext>
            </a:extLst>
          </p:cNvPr>
          <p:cNvSpPr txBox="1"/>
          <p:nvPr/>
        </p:nvSpPr>
        <p:spPr>
          <a:xfrm>
            <a:off x="968363" y="3761924"/>
            <a:ext cx="26000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2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2B90CE7-D816-4FF0-AB55-8A1C1EA46DE8}"/>
              </a:ext>
            </a:extLst>
          </p:cNvPr>
          <p:cNvSpPr txBox="1"/>
          <p:nvPr/>
        </p:nvSpPr>
        <p:spPr>
          <a:xfrm>
            <a:off x="923292" y="3504497"/>
            <a:ext cx="26000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58F7D83-4E3C-483C-9EE4-99D75B02C63A}"/>
              </a:ext>
            </a:extLst>
          </p:cNvPr>
          <p:cNvSpPr txBox="1"/>
          <p:nvPr/>
        </p:nvSpPr>
        <p:spPr>
          <a:xfrm>
            <a:off x="650053" y="2842448"/>
            <a:ext cx="30489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-3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AE6AD7C-8007-41C8-BDD7-DA7D8731FFE1}"/>
              </a:ext>
            </a:extLst>
          </p:cNvPr>
          <p:cNvSpPr txBox="1"/>
          <p:nvPr/>
        </p:nvSpPr>
        <p:spPr>
          <a:xfrm>
            <a:off x="833995" y="2504720"/>
            <a:ext cx="30489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-2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4052868-5F8C-4811-A3E1-0AED99CC74DA}"/>
              </a:ext>
            </a:extLst>
          </p:cNvPr>
          <p:cNvSpPr txBox="1"/>
          <p:nvPr/>
        </p:nvSpPr>
        <p:spPr>
          <a:xfrm>
            <a:off x="692700" y="2233858"/>
            <a:ext cx="30489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-1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FD287D2-AA6D-4C04-8EEE-1B4AA95B59A1}"/>
              </a:ext>
            </a:extLst>
          </p:cNvPr>
          <p:cNvSpPr txBox="1"/>
          <p:nvPr/>
        </p:nvSpPr>
        <p:spPr>
          <a:xfrm>
            <a:off x="631160" y="1766900"/>
            <a:ext cx="30489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-1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AC55EC1-1170-4187-A7F3-CC3BAFCB7C3D}"/>
              </a:ext>
            </a:extLst>
          </p:cNvPr>
          <p:cNvSpPr txBox="1"/>
          <p:nvPr/>
        </p:nvSpPr>
        <p:spPr>
          <a:xfrm>
            <a:off x="973509" y="1799179"/>
            <a:ext cx="30489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-1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8E97457-6C23-4DAE-A17F-767D8873A0D3}"/>
              </a:ext>
            </a:extLst>
          </p:cNvPr>
          <p:cNvSpPr txBox="1"/>
          <p:nvPr/>
        </p:nvSpPr>
        <p:spPr>
          <a:xfrm>
            <a:off x="1233668" y="1597692"/>
            <a:ext cx="30489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-1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88062FC-506D-43A8-A848-89A5C548A28E}"/>
              </a:ext>
            </a:extLst>
          </p:cNvPr>
          <p:cNvSpPr txBox="1"/>
          <p:nvPr/>
        </p:nvSpPr>
        <p:spPr>
          <a:xfrm>
            <a:off x="2647677" y="4274727"/>
            <a:ext cx="30489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-1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D14D94E-DAFF-47C4-9ADC-A64A570952CB}"/>
              </a:ext>
            </a:extLst>
          </p:cNvPr>
          <p:cNvSpPr txBox="1"/>
          <p:nvPr/>
        </p:nvSpPr>
        <p:spPr>
          <a:xfrm>
            <a:off x="2508095" y="3403786"/>
            <a:ext cx="30489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-1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35ECCE9-68F9-4BBE-A6D1-AE22D56E739B}"/>
              </a:ext>
            </a:extLst>
          </p:cNvPr>
          <p:cNvSpPr txBox="1"/>
          <p:nvPr/>
        </p:nvSpPr>
        <p:spPr>
          <a:xfrm>
            <a:off x="2480906" y="2433251"/>
            <a:ext cx="30489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-1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5D6FDDF-3BAE-4266-9112-38E12B6BD3BB}"/>
              </a:ext>
            </a:extLst>
          </p:cNvPr>
          <p:cNvSpPr txBox="1"/>
          <p:nvPr/>
        </p:nvSpPr>
        <p:spPr>
          <a:xfrm>
            <a:off x="2312899" y="1528609"/>
            <a:ext cx="30489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-1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B94FD4B-7910-4188-BA8E-EE6B01C07873}"/>
              </a:ext>
            </a:extLst>
          </p:cNvPr>
          <p:cNvSpPr txBox="1"/>
          <p:nvPr/>
        </p:nvSpPr>
        <p:spPr>
          <a:xfrm>
            <a:off x="2498173" y="3900423"/>
            <a:ext cx="26000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1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B5A5E3A-F2DC-47AC-A29C-5D5B9AA7B9E7}"/>
              </a:ext>
            </a:extLst>
          </p:cNvPr>
          <p:cNvSpPr txBox="1"/>
          <p:nvPr/>
        </p:nvSpPr>
        <p:spPr>
          <a:xfrm>
            <a:off x="2522265" y="2945064"/>
            <a:ext cx="26000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1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94A9B66-C221-46F8-B867-F3DF1C17DBE6}"/>
              </a:ext>
            </a:extLst>
          </p:cNvPr>
          <p:cNvSpPr txBox="1"/>
          <p:nvPr/>
        </p:nvSpPr>
        <p:spPr>
          <a:xfrm>
            <a:off x="2764185" y="2108724"/>
            <a:ext cx="26000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1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9E1F0D6-EA25-415D-AC29-C98945D69099}"/>
              </a:ext>
            </a:extLst>
          </p:cNvPr>
          <p:cNvSpPr txBox="1"/>
          <p:nvPr/>
        </p:nvSpPr>
        <p:spPr>
          <a:xfrm>
            <a:off x="2841360" y="1730875"/>
            <a:ext cx="26000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2040CF-13A9-48E8-B932-9840F974A04C}"/>
              </a:ext>
            </a:extLst>
          </p:cNvPr>
          <p:cNvSpPr txBox="1"/>
          <p:nvPr/>
        </p:nvSpPr>
        <p:spPr>
          <a:xfrm>
            <a:off x="4680538" y="3180843"/>
            <a:ext cx="461986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Cost</a:t>
            </a:r>
          </a:p>
          <a:p>
            <a:r>
              <a:rPr lang="en-US" sz="1050" dirty="0"/>
              <a:t>16</a:t>
            </a:r>
          </a:p>
          <a:p>
            <a:endParaRPr lang="en-US" sz="105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B2A993DA-CD7B-4E0C-81DA-6EED13B79362}"/>
                  </a:ext>
                </a:extLst>
              </p:cNvPr>
              <p:cNvSpPr/>
              <p:nvPr/>
            </p:nvSpPr>
            <p:spPr>
              <a:xfrm>
                <a:off x="5760744" y="4487610"/>
                <a:ext cx="1425198" cy="2643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0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l-GR" sz="1050" dirty="0"/>
                            <m:t>δ</m:t>
                          </m:r>
                        </m:e>
                        <m:sup>
                          <m:r>
                            <a:rPr lang="en-US" sz="1050" i="1" dirty="0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</m:sSup>
                      <m:r>
                        <a:rPr lang="en-US" sz="105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0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1050"/>
                            <m:t>▽</m:t>
                          </m:r>
                        </m:e>
                        <m:sub>
                          <m:sSup>
                            <m:sSupPr>
                              <m:ctrlPr>
                                <a:rPr lang="en-US" sz="105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05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105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p>
                          </m:sSup>
                        </m:sub>
                      </m:sSub>
                      <m:r>
                        <m:rPr>
                          <m:nor/>
                        </m:rPr>
                        <a:rPr lang="en-US" sz="1050"/>
                        <m:t>C</m:t>
                      </m:r>
                      <m:r>
                        <m:rPr>
                          <m:nor/>
                        </m:rPr>
                        <a:rPr lang="en-US" sz="1050"/>
                        <m:t> ⊙</m:t>
                      </m:r>
                      <m:r>
                        <a:rPr lang="en-US" sz="105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5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  <m:r>
                        <a:rPr lang="en-US" sz="105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′(</m:t>
                      </m:r>
                      <m:sSup>
                        <m:sSupPr>
                          <m:ctrlPr>
                            <a:rPr lang="en-US" sz="10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</m:sSup>
                      <m:r>
                        <a:rPr lang="en-US" sz="105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B2A993DA-CD7B-4E0C-81DA-6EED13B793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0744" y="4487610"/>
                <a:ext cx="1425198" cy="264368"/>
              </a:xfrm>
              <a:prstGeom prst="rect">
                <a:avLst/>
              </a:prstGeom>
              <a:blipFill>
                <a:blip r:embed="rId2"/>
                <a:stretch>
                  <a:fillRect b="-2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EBEFD1F-E21A-4212-8C6C-FF0459FE1143}"/>
                  </a:ext>
                </a:extLst>
              </p:cNvPr>
              <p:cNvSpPr txBox="1"/>
              <p:nvPr/>
            </p:nvSpPr>
            <p:spPr>
              <a:xfrm>
                <a:off x="3388022" y="1560076"/>
                <a:ext cx="836255" cy="4144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0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eqArr>
                            <m:eqArrPr>
                              <m:ctrlPr>
                                <a:rPr lang="el-GR" sz="1050" i="1" dirty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nor/>
                                </m:rPr>
                                <a:rPr lang="el-GR" sz="1050" dirty="0"/>
                                <m:t>δ</m:t>
                              </m:r>
                              <m:r>
                                <m:rPr>
                                  <m:nor/>
                                </m:rPr>
                                <a:rPr lang="en-US" sz="1050" dirty="0"/>
                                <m:t>=16 ∗ 1</m:t>
                              </m:r>
                            </m:e>
                            <m:e>
                              <m:r>
                                <m:rPr>
                                  <m:nor/>
                                </m:rPr>
                                <a:rPr lang="el-GR" sz="1050" dirty="0"/>
                                <m:t>δ</m:t>
                              </m:r>
                              <m:r>
                                <a:rPr lang="en-US" sz="1050" i="1" dirty="0">
                                  <a:latin typeface="Cambria Math" panose="02040503050406030204" pitchFamily="18" charset="0"/>
                                </a:rPr>
                                <m:t>=16</m:t>
                              </m:r>
                            </m:e>
                          </m:eqArr>
                        </m:e>
                        <m:sup/>
                      </m:sSup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EBEFD1F-E21A-4212-8C6C-FF0459FE11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8022" y="1560076"/>
                <a:ext cx="836255" cy="41447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EEA1E002-E807-494B-8076-32DAD429D01C}"/>
                  </a:ext>
                </a:extLst>
              </p:cNvPr>
              <p:cNvSpPr txBox="1"/>
              <p:nvPr/>
            </p:nvSpPr>
            <p:spPr>
              <a:xfrm>
                <a:off x="3320449" y="3210025"/>
                <a:ext cx="873124" cy="4144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0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eqArr>
                            <m:eqArrPr>
                              <m:ctrlPr>
                                <a:rPr lang="el-GR" sz="1050" i="1" dirty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nor/>
                                </m:rPr>
                                <a:rPr lang="el-GR" sz="1050" dirty="0"/>
                                <m:t>δ</m:t>
                              </m:r>
                              <m:r>
                                <m:rPr>
                                  <m:nor/>
                                </m:rPr>
                                <a:rPr lang="en-US" sz="1050" dirty="0"/>
                                <m:t>=16 ∗ 0 </m:t>
                              </m:r>
                            </m:e>
                            <m:e>
                              <m:r>
                                <m:rPr>
                                  <m:nor/>
                                </m:rPr>
                                <a:rPr lang="el-GR" sz="1050" dirty="0"/>
                                <m:t>δ</m:t>
                              </m:r>
                              <m:r>
                                <a:rPr lang="en-US" sz="1050" i="1" dirty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e>
                          </m:eqArr>
                        </m:e>
                        <m:sup/>
                      </m:sSup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EEA1E002-E807-494B-8076-32DAD429D0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0449" y="3210025"/>
                <a:ext cx="873124" cy="41447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03584274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FA760-8CC7-4AD0-B138-BA227AA842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Outstanding Issues with Neural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E4943F-EDB0-4543-B247-D31EA06AE2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Starting Values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Standard SGD Issues – Local vs. Global Minimum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Stopping Point</a:t>
            </a:r>
          </a:p>
        </p:txBody>
      </p:sp>
    </p:spTree>
    <p:extLst>
      <p:ext uri="{BB962C8B-B14F-4D97-AF65-F5344CB8AC3E}">
        <p14:creationId xmlns:p14="http://schemas.microsoft.com/office/powerpoint/2010/main" val="37150129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70A23-6061-469E-83BA-1D42720FB1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Perceptrons – Decision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E01FFC-9527-4149-87B9-899EDB84D7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Binary OR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8B8F7C5-6263-4711-933B-EFDB4DC23E04}"/>
              </a:ext>
            </a:extLst>
          </p:cNvPr>
          <p:cNvSpPr/>
          <p:nvPr/>
        </p:nvSpPr>
        <p:spPr>
          <a:xfrm>
            <a:off x="5657850" y="2571750"/>
            <a:ext cx="1076327" cy="1076327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Y</a:t>
            </a:r>
            <a:r>
              <a:rPr lang="en-US" sz="1050" baseline="-25000" dirty="0"/>
              <a:t>1</a:t>
            </a:r>
            <a:endParaRPr lang="en-US" sz="105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7E689A-02A4-40D8-A6CA-B0BD95D4AE84}"/>
              </a:ext>
            </a:extLst>
          </p:cNvPr>
          <p:cNvSpPr txBox="1"/>
          <p:nvPr/>
        </p:nvSpPr>
        <p:spPr>
          <a:xfrm>
            <a:off x="7534275" y="2971414"/>
            <a:ext cx="57419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1 or -1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1937839-10E3-4976-8CF1-7DFD5FD7E804}"/>
              </a:ext>
            </a:extLst>
          </p:cNvPr>
          <p:cNvCxnSpPr>
            <a:stCxn id="6" idx="6"/>
          </p:cNvCxnSpPr>
          <p:nvPr/>
        </p:nvCxnSpPr>
        <p:spPr>
          <a:xfrm>
            <a:off x="6734176" y="3109914"/>
            <a:ext cx="800099" cy="47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25327644-1C73-4B7D-A5F0-B30A080E70E1}"/>
              </a:ext>
            </a:extLst>
          </p:cNvPr>
          <p:cNvSpPr/>
          <p:nvPr/>
        </p:nvSpPr>
        <p:spPr>
          <a:xfrm>
            <a:off x="2971801" y="2852738"/>
            <a:ext cx="514350" cy="5143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X</a:t>
            </a:r>
            <a:r>
              <a:rPr lang="en-US" sz="1050" baseline="-25000" dirty="0"/>
              <a:t>1</a:t>
            </a:r>
            <a:endParaRPr lang="en-US" sz="1050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2054412-1663-4B43-8B59-058B8C739529}"/>
              </a:ext>
            </a:extLst>
          </p:cNvPr>
          <p:cNvSpPr/>
          <p:nvPr/>
        </p:nvSpPr>
        <p:spPr>
          <a:xfrm>
            <a:off x="2971801" y="1605365"/>
            <a:ext cx="514350" cy="5143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1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9315EC6-69A0-4147-8BB3-C509B5EFCAB0}"/>
              </a:ext>
            </a:extLst>
          </p:cNvPr>
          <p:cNvSpPr/>
          <p:nvPr/>
        </p:nvSpPr>
        <p:spPr>
          <a:xfrm>
            <a:off x="2971801" y="4100112"/>
            <a:ext cx="514350" cy="5143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X</a:t>
            </a:r>
            <a:r>
              <a:rPr lang="en-US" sz="1050" baseline="-25000" dirty="0"/>
              <a:t>2</a:t>
            </a:r>
            <a:endParaRPr lang="en-US" sz="1050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51208C26-E54A-4C5F-9A96-1424D9AAE905}"/>
              </a:ext>
            </a:extLst>
          </p:cNvPr>
          <p:cNvCxnSpPr>
            <a:stCxn id="7" idx="6"/>
            <a:endCxn id="6" idx="2"/>
          </p:cNvCxnSpPr>
          <p:nvPr/>
        </p:nvCxnSpPr>
        <p:spPr>
          <a:xfrm>
            <a:off x="3486151" y="3109913"/>
            <a:ext cx="217169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216FFFA-E0AA-4872-8CB5-E4C4A6665990}"/>
              </a:ext>
            </a:extLst>
          </p:cNvPr>
          <p:cNvCxnSpPr>
            <a:stCxn id="9" idx="6"/>
            <a:endCxn id="6" idx="2"/>
          </p:cNvCxnSpPr>
          <p:nvPr/>
        </p:nvCxnSpPr>
        <p:spPr>
          <a:xfrm>
            <a:off x="3486151" y="1862540"/>
            <a:ext cx="2171699" cy="12473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12700C5-E891-4F68-AD31-1AA95C5758A8}"/>
              </a:ext>
            </a:extLst>
          </p:cNvPr>
          <p:cNvCxnSpPr>
            <a:stCxn id="10" idx="6"/>
            <a:endCxn id="6" idx="2"/>
          </p:cNvCxnSpPr>
          <p:nvPr/>
        </p:nvCxnSpPr>
        <p:spPr>
          <a:xfrm flipV="1">
            <a:off x="3486151" y="3109914"/>
            <a:ext cx="2171699" cy="12473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C655B15-889E-496A-BE27-E5195BAF95EE}"/>
              </a:ext>
            </a:extLst>
          </p:cNvPr>
          <p:cNvGraphicFramePr>
            <a:graphicFrameLocks noGrp="1"/>
          </p:cNvGraphicFramePr>
          <p:nvPr/>
        </p:nvGraphicFramePr>
        <p:xfrm>
          <a:off x="254861" y="2414588"/>
          <a:ext cx="2431191" cy="13906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9039">
                  <a:extLst>
                    <a:ext uri="{9D8B030D-6E8A-4147-A177-3AD203B41FA5}">
                      <a16:colId xmlns:a16="http://schemas.microsoft.com/office/drawing/2014/main" val="403280701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46472291"/>
                    </a:ext>
                  </a:extLst>
                </a:gridCol>
                <a:gridCol w="485775">
                  <a:extLst>
                    <a:ext uri="{9D8B030D-6E8A-4147-A177-3AD203B41FA5}">
                      <a16:colId xmlns:a16="http://schemas.microsoft.com/office/drawing/2014/main" val="3284426558"/>
                    </a:ext>
                  </a:extLst>
                </a:gridCol>
                <a:gridCol w="1019177">
                  <a:extLst>
                    <a:ext uri="{9D8B030D-6E8A-4147-A177-3AD203B41FA5}">
                      <a16:colId xmlns:a16="http://schemas.microsoft.com/office/drawing/2014/main" val="248957559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X</a:t>
                      </a:r>
                      <a:r>
                        <a:rPr lang="en-US" sz="1100" baseline="-25000" dirty="0"/>
                        <a:t>1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X</a:t>
                      </a:r>
                      <a:r>
                        <a:rPr lang="en-US" sz="1100" baseline="-25000" dirty="0"/>
                        <a:t>2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Output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545447388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-1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145737781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808332718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880718866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217941234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6DA8EAD2-50BD-4185-BC0D-8690306A5FA1}"/>
              </a:ext>
            </a:extLst>
          </p:cNvPr>
          <p:cNvSpPr txBox="1"/>
          <p:nvPr/>
        </p:nvSpPr>
        <p:spPr>
          <a:xfrm>
            <a:off x="4273121" y="2119715"/>
            <a:ext cx="36099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W</a:t>
            </a:r>
            <a:r>
              <a:rPr lang="en-US" sz="1050" baseline="-25000" dirty="0"/>
              <a:t>0</a:t>
            </a:r>
            <a:endParaRPr lang="en-US" sz="105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B13669A-E48F-4A33-9BB8-4D57720A8A3F}"/>
              </a:ext>
            </a:extLst>
          </p:cNvPr>
          <p:cNvSpPr txBox="1"/>
          <p:nvPr/>
        </p:nvSpPr>
        <p:spPr>
          <a:xfrm>
            <a:off x="4273121" y="2832914"/>
            <a:ext cx="36099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W</a:t>
            </a:r>
            <a:r>
              <a:rPr lang="en-US" sz="1050" baseline="-25000" dirty="0"/>
              <a:t>1</a:t>
            </a:r>
            <a:endParaRPr lang="en-US" sz="105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9F9D744-5543-40BE-8D7D-556D79ED4F6A}"/>
              </a:ext>
            </a:extLst>
          </p:cNvPr>
          <p:cNvSpPr txBox="1"/>
          <p:nvPr/>
        </p:nvSpPr>
        <p:spPr>
          <a:xfrm>
            <a:off x="4273121" y="3505588"/>
            <a:ext cx="36099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W</a:t>
            </a:r>
            <a:r>
              <a:rPr lang="en-US" sz="1050" baseline="-25000" dirty="0"/>
              <a:t>2</a:t>
            </a:r>
            <a:endParaRPr lang="en-US" sz="105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E20E2F60-CBFF-401A-9D46-19CA8140D2EF}"/>
                  </a:ext>
                </a:extLst>
              </p14:cNvPr>
              <p14:cNvContentPartPr/>
              <p14:nvPr/>
            </p14:nvContentPartPr>
            <p14:xfrm>
              <a:off x="4658040" y="1944360"/>
              <a:ext cx="622440" cy="15883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E20E2F60-CBFF-401A-9D46-19CA8140D2E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648680" y="1935000"/>
                <a:ext cx="641160" cy="1607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343470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FBDAF94-36F3-4B51-A368-2BCE0F859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Networks – Initializing Weights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223E40A-93DA-40D8-9E22-3320F1F07C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92978" y="1369219"/>
            <a:ext cx="3622372" cy="326350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Initialize with all 0s?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AD819839-ED71-4FA8-89A5-76FD49A2152F}"/>
              </a:ext>
            </a:extLst>
          </p:cNvPr>
          <p:cNvSpPr/>
          <p:nvPr/>
        </p:nvSpPr>
        <p:spPr>
          <a:xfrm>
            <a:off x="3320451" y="3660807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Y</a:t>
            </a:r>
            <a:r>
              <a:rPr lang="en-US" sz="1050" baseline="-25000" dirty="0"/>
              <a:t>2</a:t>
            </a:r>
            <a:endParaRPr lang="en-US" sz="1050" dirty="0"/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42B63768-A6CB-4E47-887F-03BDFFA3BB07}"/>
              </a:ext>
            </a:extLst>
          </p:cNvPr>
          <p:cNvCxnSpPr>
            <a:cxnSpLocks/>
            <a:stCxn id="75" idx="6"/>
            <a:endCxn id="81" idx="2"/>
          </p:cNvCxnSpPr>
          <p:nvPr/>
        </p:nvCxnSpPr>
        <p:spPr>
          <a:xfrm>
            <a:off x="668690" y="2538767"/>
            <a:ext cx="1079232" cy="7641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55DF2A41-F2C5-4343-8B99-CB57B528D8B5}"/>
              </a:ext>
            </a:extLst>
          </p:cNvPr>
          <p:cNvCxnSpPr>
            <a:cxnSpLocks/>
            <a:stCxn id="76" idx="6"/>
            <a:endCxn id="81" idx="2"/>
          </p:cNvCxnSpPr>
          <p:nvPr/>
        </p:nvCxnSpPr>
        <p:spPr>
          <a:xfrm>
            <a:off x="668691" y="1301876"/>
            <a:ext cx="1079231" cy="20010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434C5903-5A8D-45DF-98BC-BE401C53F2DE}"/>
              </a:ext>
            </a:extLst>
          </p:cNvPr>
          <p:cNvCxnSpPr>
            <a:cxnSpLocks/>
            <a:stCxn id="77" idx="6"/>
            <a:endCxn id="81" idx="2"/>
          </p:cNvCxnSpPr>
          <p:nvPr/>
        </p:nvCxnSpPr>
        <p:spPr>
          <a:xfrm flipV="1">
            <a:off x="668690" y="3302936"/>
            <a:ext cx="1079232" cy="7675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Oval 73">
            <a:extLst>
              <a:ext uri="{FF2B5EF4-FFF2-40B4-BE49-F238E27FC236}">
                <a16:creationId xmlns:a16="http://schemas.microsoft.com/office/drawing/2014/main" id="{140E08F7-7B6C-401F-9860-CAAD6422B616}"/>
              </a:ext>
            </a:extLst>
          </p:cNvPr>
          <p:cNvSpPr/>
          <p:nvPr/>
        </p:nvSpPr>
        <p:spPr>
          <a:xfrm>
            <a:off x="3320450" y="2146881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Y</a:t>
            </a:r>
            <a:r>
              <a:rPr lang="en-US" sz="1050" baseline="-25000" dirty="0"/>
              <a:t>1</a:t>
            </a:r>
            <a:endParaRPr lang="en-US" sz="1050" dirty="0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F924AB33-49AC-4478-A9EB-63133A757158}"/>
              </a:ext>
            </a:extLst>
          </p:cNvPr>
          <p:cNvSpPr/>
          <p:nvPr/>
        </p:nvSpPr>
        <p:spPr>
          <a:xfrm>
            <a:off x="142752" y="2275798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X</a:t>
            </a:r>
            <a:r>
              <a:rPr lang="en-US" sz="1050" baseline="-25000" dirty="0"/>
              <a:t>1</a:t>
            </a:r>
            <a:endParaRPr lang="en-US" sz="1050" dirty="0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ECCFC11D-2617-41D5-BDA4-E603A15F6F90}"/>
              </a:ext>
            </a:extLst>
          </p:cNvPr>
          <p:cNvSpPr/>
          <p:nvPr/>
        </p:nvSpPr>
        <p:spPr>
          <a:xfrm>
            <a:off x="142753" y="1038907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1</a:t>
            </a: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AF2AB51C-6BEC-4BA5-8623-4E72B04C1467}"/>
              </a:ext>
            </a:extLst>
          </p:cNvPr>
          <p:cNvSpPr/>
          <p:nvPr/>
        </p:nvSpPr>
        <p:spPr>
          <a:xfrm>
            <a:off x="142752" y="3807484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X</a:t>
            </a:r>
            <a:r>
              <a:rPr lang="en-US" sz="1050" baseline="-25000" dirty="0"/>
              <a:t>2</a:t>
            </a:r>
            <a:endParaRPr lang="en-US" sz="1050" dirty="0"/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19D34492-012C-45DF-AEE6-D342264CBB89}"/>
              </a:ext>
            </a:extLst>
          </p:cNvPr>
          <p:cNvCxnSpPr>
            <a:cxnSpLocks/>
            <a:stCxn id="75" idx="6"/>
            <a:endCxn id="82" idx="2"/>
          </p:cNvCxnSpPr>
          <p:nvPr/>
        </p:nvCxnSpPr>
        <p:spPr>
          <a:xfrm flipV="1">
            <a:off x="668690" y="2151950"/>
            <a:ext cx="1079232" cy="3868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4891BFFE-ABBE-40BB-8E89-629761AA5094}"/>
              </a:ext>
            </a:extLst>
          </p:cNvPr>
          <p:cNvCxnSpPr>
            <a:cxnSpLocks/>
            <a:stCxn id="76" idx="6"/>
            <a:endCxn id="82" idx="2"/>
          </p:cNvCxnSpPr>
          <p:nvPr/>
        </p:nvCxnSpPr>
        <p:spPr>
          <a:xfrm>
            <a:off x="668691" y="1301876"/>
            <a:ext cx="1079231" cy="8500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50560031-11A5-4A9C-BA59-4C131B15E6B0}"/>
              </a:ext>
            </a:extLst>
          </p:cNvPr>
          <p:cNvCxnSpPr>
            <a:cxnSpLocks/>
            <a:stCxn id="77" idx="6"/>
            <a:endCxn id="82" idx="2"/>
          </p:cNvCxnSpPr>
          <p:nvPr/>
        </p:nvCxnSpPr>
        <p:spPr>
          <a:xfrm flipV="1">
            <a:off x="668690" y="2151950"/>
            <a:ext cx="1079232" cy="19185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Oval 80">
            <a:extLst>
              <a:ext uri="{FF2B5EF4-FFF2-40B4-BE49-F238E27FC236}">
                <a16:creationId xmlns:a16="http://schemas.microsoft.com/office/drawing/2014/main" id="{639D3069-6735-405E-90F3-0754024085F6}"/>
              </a:ext>
            </a:extLst>
          </p:cNvPr>
          <p:cNvSpPr/>
          <p:nvPr/>
        </p:nvSpPr>
        <p:spPr>
          <a:xfrm>
            <a:off x="1747922" y="2903844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C7EEA52E-07D5-40A7-9B63-9C668808DF44}"/>
              </a:ext>
            </a:extLst>
          </p:cNvPr>
          <p:cNvSpPr/>
          <p:nvPr/>
        </p:nvSpPr>
        <p:spPr>
          <a:xfrm>
            <a:off x="1747922" y="1752858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CAF92ED8-CB09-4B9E-872C-7F716BA13DF0}"/>
              </a:ext>
            </a:extLst>
          </p:cNvPr>
          <p:cNvSpPr/>
          <p:nvPr/>
        </p:nvSpPr>
        <p:spPr>
          <a:xfrm>
            <a:off x="1747922" y="4056411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8DB9531D-B2D4-4075-A50B-D0C5EC041A89}"/>
              </a:ext>
            </a:extLst>
          </p:cNvPr>
          <p:cNvCxnSpPr>
            <a:cxnSpLocks/>
            <a:stCxn id="75" idx="6"/>
            <a:endCxn id="83" idx="2"/>
          </p:cNvCxnSpPr>
          <p:nvPr/>
        </p:nvCxnSpPr>
        <p:spPr>
          <a:xfrm>
            <a:off x="668690" y="2538767"/>
            <a:ext cx="1079232" cy="19167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20BC09FE-B4B1-403E-BC2E-72813716456E}"/>
              </a:ext>
            </a:extLst>
          </p:cNvPr>
          <p:cNvCxnSpPr>
            <a:cxnSpLocks/>
            <a:stCxn id="76" idx="6"/>
            <a:endCxn id="83" idx="2"/>
          </p:cNvCxnSpPr>
          <p:nvPr/>
        </p:nvCxnSpPr>
        <p:spPr>
          <a:xfrm>
            <a:off x="668691" y="1301876"/>
            <a:ext cx="1079231" cy="31536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0DE008FB-CD1D-4416-9AD9-D1E4045F90E8}"/>
              </a:ext>
            </a:extLst>
          </p:cNvPr>
          <p:cNvCxnSpPr>
            <a:cxnSpLocks/>
            <a:stCxn id="77" idx="6"/>
            <a:endCxn id="83" idx="2"/>
          </p:cNvCxnSpPr>
          <p:nvPr/>
        </p:nvCxnSpPr>
        <p:spPr>
          <a:xfrm>
            <a:off x="668690" y="4070453"/>
            <a:ext cx="1079232" cy="3850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Oval 86">
            <a:extLst>
              <a:ext uri="{FF2B5EF4-FFF2-40B4-BE49-F238E27FC236}">
                <a16:creationId xmlns:a16="http://schemas.microsoft.com/office/drawing/2014/main" id="{FDE5AF9F-6A0D-4307-BE1A-7963CEF161D7}"/>
              </a:ext>
            </a:extLst>
          </p:cNvPr>
          <p:cNvSpPr/>
          <p:nvPr/>
        </p:nvSpPr>
        <p:spPr>
          <a:xfrm>
            <a:off x="1884044" y="1038907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1</a:t>
            </a:r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35A8AEA7-BD9E-4C15-A21D-91F740CAC380}"/>
              </a:ext>
            </a:extLst>
          </p:cNvPr>
          <p:cNvCxnSpPr>
            <a:cxnSpLocks/>
            <a:stCxn id="87" idx="6"/>
            <a:endCxn id="74" idx="2"/>
          </p:cNvCxnSpPr>
          <p:nvPr/>
        </p:nvCxnSpPr>
        <p:spPr>
          <a:xfrm>
            <a:off x="2409982" y="1301876"/>
            <a:ext cx="910468" cy="12440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0560CF48-4C2E-44EB-A9A3-C6BB19264235}"/>
              </a:ext>
            </a:extLst>
          </p:cNvPr>
          <p:cNvCxnSpPr>
            <a:cxnSpLocks/>
            <a:stCxn id="82" idx="6"/>
            <a:endCxn id="74" idx="2"/>
          </p:cNvCxnSpPr>
          <p:nvPr/>
        </p:nvCxnSpPr>
        <p:spPr>
          <a:xfrm>
            <a:off x="2546106" y="2151950"/>
            <a:ext cx="774344" cy="3940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58C28843-7134-4247-923B-18B11AF445A6}"/>
              </a:ext>
            </a:extLst>
          </p:cNvPr>
          <p:cNvCxnSpPr>
            <a:cxnSpLocks/>
            <a:stCxn id="81" idx="6"/>
            <a:endCxn id="70" idx="2"/>
          </p:cNvCxnSpPr>
          <p:nvPr/>
        </p:nvCxnSpPr>
        <p:spPr>
          <a:xfrm>
            <a:off x="2546105" y="3302936"/>
            <a:ext cx="774345" cy="7569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E6025C12-F932-4B29-858B-E14EACB72972}"/>
              </a:ext>
            </a:extLst>
          </p:cNvPr>
          <p:cNvCxnSpPr>
            <a:cxnSpLocks/>
            <a:stCxn id="83" idx="6"/>
            <a:endCxn id="70" idx="2"/>
          </p:cNvCxnSpPr>
          <p:nvPr/>
        </p:nvCxnSpPr>
        <p:spPr>
          <a:xfrm flipV="1">
            <a:off x="2546105" y="4059899"/>
            <a:ext cx="774345" cy="3956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E6FC327C-3522-4EE9-B503-9E3E17CC510C}"/>
              </a:ext>
            </a:extLst>
          </p:cNvPr>
          <p:cNvCxnSpPr>
            <a:cxnSpLocks/>
            <a:stCxn id="82" idx="6"/>
            <a:endCxn id="70" idx="2"/>
          </p:cNvCxnSpPr>
          <p:nvPr/>
        </p:nvCxnSpPr>
        <p:spPr>
          <a:xfrm>
            <a:off x="2546105" y="2151950"/>
            <a:ext cx="774345" cy="1907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EDDA3E00-96B7-4C97-A662-95F7ADF89330}"/>
              </a:ext>
            </a:extLst>
          </p:cNvPr>
          <p:cNvCxnSpPr>
            <a:cxnSpLocks/>
            <a:stCxn id="81" idx="6"/>
            <a:endCxn id="74" idx="2"/>
          </p:cNvCxnSpPr>
          <p:nvPr/>
        </p:nvCxnSpPr>
        <p:spPr>
          <a:xfrm flipV="1">
            <a:off x="2546106" y="2545973"/>
            <a:ext cx="774344" cy="7569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49D198F8-871C-4190-AB8D-D03EE1900690}"/>
              </a:ext>
            </a:extLst>
          </p:cNvPr>
          <p:cNvCxnSpPr>
            <a:cxnSpLocks/>
            <a:stCxn id="83" idx="6"/>
            <a:endCxn id="74" idx="2"/>
          </p:cNvCxnSpPr>
          <p:nvPr/>
        </p:nvCxnSpPr>
        <p:spPr>
          <a:xfrm flipV="1">
            <a:off x="2546106" y="2545973"/>
            <a:ext cx="774344" cy="19095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54696EBD-DA0A-4D5B-BFD1-46172484BB30}"/>
              </a:ext>
            </a:extLst>
          </p:cNvPr>
          <p:cNvCxnSpPr>
            <a:cxnSpLocks/>
            <a:stCxn id="87" idx="6"/>
            <a:endCxn id="70" idx="2"/>
          </p:cNvCxnSpPr>
          <p:nvPr/>
        </p:nvCxnSpPr>
        <p:spPr>
          <a:xfrm>
            <a:off x="2409982" y="1301876"/>
            <a:ext cx="910469" cy="27580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9A9CAA4D-8455-4473-9414-93BA4469F7ED}"/>
              </a:ext>
            </a:extLst>
          </p:cNvPr>
          <p:cNvSpPr txBox="1"/>
          <p:nvPr/>
        </p:nvSpPr>
        <p:spPr>
          <a:xfrm>
            <a:off x="1068495" y="1356014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b</a:t>
            </a:r>
            <a:r>
              <a:rPr lang="en-US" sz="1050" baseline="30000" dirty="0"/>
              <a:t>1</a:t>
            </a:r>
            <a:endParaRPr lang="en-US" sz="1050" dirty="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0E9AE6B8-ABB6-4941-9654-F6A21F378265}"/>
              </a:ext>
            </a:extLst>
          </p:cNvPr>
          <p:cNvSpPr txBox="1"/>
          <p:nvPr/>
        </p:nvSpPr>
        <p:spPr>
          <a:xfrm>
            <a:off x="2672566" y="1364332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b</a:t>
            </a:r>
            <a:r>
              <a:rPr lang="en-US" sz="1050" baseline="30000" dirty="0"/>
              <a:t>2</a:t>
            </a:r>
            <a:endParaRPr lang="en-US" sz="1050" dirty="0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300A3E08-43AF-4774-8632-A601C909C5F8}"/>
              </a:ext>
            </a:extLst>
          </p:cNvPr>
          <p:cNvSpPr txBox="1"/>
          <p:nvPr/>
        </p:nvSpPr>
        <p:spPr>
          <a:xfrm>
            <a:off x="1068495" y="4410514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W</a:t>
            </a:r>
            <a:r>
              <a:rPr lang="en-US" sz="1050" baseline="30000" dirty="0"/>
              <a:t>1</a:t>
            </a:r>
            <a:endParaRPr lang="en-US" sz="1050" dirty="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809D58E2-3CB5-4522-B9E3-8C4A401E3149}"/>
              </a:ext>
            </a:extLst>
          </p:cNvPr>
          <p:cNvSpPr txBox="1"/>
          <p:nvPr/>
        </p:nvSpPr>
        <p:spPr>
          <a:xfrm>
            <a:off x="2806081" y="4453922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W</a:t>
            </a:r>
            <a:r>
              <a:rPr lang="en-US" sz="1050" baseline="30000" dirty="0"/>
              <a:t>2</a:t>
            </a:r>
            <a:endParaRPr lang="en-US" sz="105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B8592A-49DB-4650-ACED-CFC9CC00FCEE}"/>
              </a:ext>
            </a:extLst>
          </p:cNvPr>
          <p:cNvSpPr txBox="1"/>
          <p:nvPr/>
        </p:nvSpPr>
        <p:spPr>
          <a:xfrm>
            <a:off x="1447121" y="1694059"/>
            <a:ext cx="26000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0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60EDB3B-B5F3-470A-B64F-D9ECB7FA0C1A}"/>
              </a:ext>
            </a:extLst>
          </p:cNvPr>
          <p:cNvSpPr txBox="1"/>
          <p:nvPr/>
        </p:nvSpPr>
        <p:spPr>
          <a:xfrm>
            <a:off x="1341821" y="2035190"/>
            <a:ext cx="26000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0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93EE040-C77B-4E17-8DCE-ACFFCF05E783}"/>
              </a:ext>
            </a:extLst>
          </p:cNvPr>
          <p:cNvSpPr txBox="1"/>
          <p:nvPr/>
        </p:nvSpPr>
        <p:spPr>
          <a:xfrm>
            <a:off x="1417127" y="2261768"/>
            <a:ext cx="26000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0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634710D-BCFC-4D0E-B77D-B897F5C3AE2F}"/>
              </a:ext>
            </a:extLst>
          </p:cNvPr>
          <p:cNvSpPr txBox="1"/>
          <p:nvPr/>
        </p:nvSpPr>
        <p:spPr>
          <a:xfrm>
            <a:off x="1422236" y="3209668"/>
            <a:ext cx="26000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0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85853E5-C533-4E3C-98A0-4338C20048D0}"/>
              </a:ext>
            </a:extLst>
          </p:cNvPr>
          <p:cNvSpPr txBox="1"/>
          <p:nvPr/>
        </p:nvSpPr>
        <p:spPr>
          <a:xfrm>
            <a:off x="1545497" y="2821132"/>
            <a:ext cx="26000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0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D0874BC-FCF0-47E0-91B1-7BEEAF38CC73}"/>
              </a:ext>
            </a:extLst>
          </p:cNvPr>
          <p:cNvSpPr txBox="1"/>
          <p:nvPr/>
        </p:nvSpPr>
        <p:spPr>
          <a:xfrm>
            <a:off x="1382397" y="2885264"/>
            <a:ext cx="26000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0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5F00ACC-6F5E-40AE-9F4C-B5E20E43D9A9}"/>
              </a:ext>
            </a:extLst>
          </p:cNvPr>
          <p:cNvSpPr txBox="1"/>
          <p:nvPr/>
        </p:nvSpPr>
        <p:spPr>
          <a:xfrm>
            <a:off x="1536079" y="3847480"/>
            <a:ext cx="26000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0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2E8AC93-B2AB-44EC-BF62-DF797816E767}"/>
              </a:ext>
            </a:extLst>
          </p:cNvPr>
          <p:cNvSpPr txBox="1"/>
          <p:nvPr/>
        </p:nvSpPr>
        <p:spPr>
          <a:xfrm>
            <a:off x="1341821" y="3676784"/>
            <a:ext cx="26000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0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2479A3E-230E-4DC1-8E6E-600CB192C229}"/>
              </a:ext>
            </a:extLst>
          </p:cNvPr>
          <p:cNvSpPr txBox="1"/>
          <p:nvPr/>
        </p:nvSpPr>
        <p:spPr>
          <a:xfrm>
            <a:off x="1356600" y="4130451"/>
            <a:ext cx="26000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0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E405BE8-2734-410B-A16D-3241FB80187D}"/>
              </a:ext>
            </a:extLst>
          </p:cNvPr>
          <p:cNvSpPr txBox="1"/>
          <p:nvPr/>
        </p:nvSpPr>
        <p:spPr>
          <a:xfrm>
            <a:off x="3110839" y="2137298"/>
            <a:ext cx="26000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0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F090287-40C9-42D1-B0D4-83F73B9308E3}"/>
              </a:ext>
            </a:extLst>
          </p:cNvPr>
          <p:cNvSpPr txBox="1"/>
          <p:nvPr/>
        </p:nvSpPr>
        <p:spPr>
          <a:xfrm>
            <a:off x="2924951" y="2173690"/>
            <a:ext cx="26000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0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552ADD3-AA39-45EE-BCC4-D21CC73CC21B}"/>
              </a:ext>
            </a:extLst>
          </p:cNvPr>
          <p:cNvSpPr txBox="1"/>
          <p:nvPr/>
        </p:nvSpPr>
        <p:spPr>
          <a:xfrm>
            <a:off x="2904957" y="3972587"/>
            <a:ext cx="26000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7D785C6-0246-4876-97C2-0E340B9D62C9}"/>
              </a:ext>
            </a:extLst>
          </p:cNvPr>
          <p:cNvSpPr txBox="1"/>
          <p:nvPr/>
        </p:nvSpPr>
        <p:spPr>
          <a:xfrm>
            <a:off x="2958062" y="2538767"/>
            <a:ext cx="26000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0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81B72BE-0115-43C8-929C-F20AA2B621B7}"/>
              </a:ext>
            </a:extLst>
          </p:cNvPr>
          <p:cNvSpPr txBox="1"/>
          <p:nvPr/>
        </p:nvSpPr>
        <p:spPr>
          <a:xfrm>
            <a:off x="2933277" y="3547868"/>
            <a:ext cx="26000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0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7DDACDC-D6EF-4585-A34A-7AC37B54F13C}"/>
              </a:ext>
            </a:extLst>
          </p:cNvPr>
          <p:cNvSpPr txBox="1"/>
          <p:nvPr/>
        </p:nvSpPr>
        <p:spPr>
          <a:xfrm>
            <a:off x="3018089" y="2746765"/>
            <a:ext cx="26000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0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593A2A4-3974-426D-B2D2-1A5B4AA7D943}"/>
              </a:ext>
            </a:extLst>
          </p:cNvPr>
          <p:cNvSpPr txBox="1"/>
          <p:nvPr/>
        </p:nvSpPr>
        <p:spPr>
          <a:xfrm>
            <a:off x="3103603" y="3290661"/>
            <a:ext cx="26000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0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D4C6B4F-E43D-4FFF-AC16-438F116A5811}"/>
              </a:ext>
            </a:extLst>
          </p:cNvPr>
          <p:cNvSpPr txBox="1"/>
          <p:nvPr/>
        </p:nvSpPr>
        <p:spPr>
          <a:xfrm>
            <a:off x="2924951" y="3351641"/>
            <a:ext cx="26000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2022367713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FBDAF94-36F3-4B51-A368-2BCE0F859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Networks – Initializing Weights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223E40A-93DA-40D8-9E22-3320F1F07C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92978" y="1369219"/>
            <a:ext cx="3622372" cy="326350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Initialize with all 0s?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i="1" dirty="0"/>
              <a:t>Locks Up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Initialize with all 1s?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AD819839-ED71-4FA8-89A5-76FD49A2152F}"/>
              </a:ext>
            </a:extLst>
          </p:cNvPr>
          <p:cNvSpPr/>
          <p:nvPr/>
        </p:nvSpPr>
        <p:spPr>
          <a:xfrm>
            <a:off x="3320451" y="3660807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Y</a:t>
            </a:r>
            <a:r>
              <a:rPr lang="en-US" sz="1050" baseline="-25000" dirty="0"/>
              <a:t>2</a:t>
            </a:r>
            <a:endParaRPr lang="en-US" sz="1050" dirty="0"/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42B63768-A6CB-4E47-887F-03BDFFA3BB07}"/>
              </a:ext>
            </a:extLst>
          </p:cNvPr>
          <p:cNvCxnSpPr>
            <a:cxnSpLocks/>
            <a:stCxn id="75" idx="6"/>
            <a:endCxn id="81" idx="2"/>
          </p:cNvCxnSpPr>
          <p:nvPr/>
        </p:nvCxnSpPr>
        <p:spPr>
          <a:xfrm>
            <a:off x="668690" y="2538767"/>
            <a:ext cx="1079232" cy="7641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55DF2A41-F2C5-4343-8B99-CB57B528D8B5}"/>
              </a:ext>
            </a:extLst>
          </p:cNvPr>
          <p:cNvCxnSpPr>
            <a:cxnSpLocks/>
            <a:stCxn id="76" idx="6"/>
            <a:endCxn id="81" idx="2"/>
          </p:cNvCxnSpPr>
          <p:nvPr/>
        </p:nvCxnSpPr>
        <p:spPr>
          <a:xfrm>
            <a:off x="668691" y="1301876"/>
            <a:ext cx="1079231" cy="20010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434C5903-5A8D-45DF-98BC-BE401C53F2DE}"/>
              </a:ext>
            </a:extLst>
          </p:cNvPr>
          <p:cNvCxnSpPr>
            <a:cxnSpLocks/>
            <a:stCxn id="77" idx="6"/>
            <a:endCxn id="81" idx="2"/>
          </p:cNvCxnSpPr>
          <p:nvPr/>
        </p:nvCxnSpPr>
        <p:spPr>
          <a:xfrm flipV="1">
            <a:off x="668690" y="3302936"/>
            <a:ext cx="1079232" cy="7675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Oval 73">
            <a:extLst>
              <a:ext uri="{FF2B5EF4-FFF2-40B4-BE49-F238E27FC236}">
                <a16:creationId xmlns:a16="http://schemas.microsoft.com/office/drawing/2014/main" id="{140E08F7-7B6C-401F-9860-CAAD6422B616}"/>
              </a:ext>
            </a:extLst>
          </p:cNvPr>
          <p:cNvSpPr/>
          <p:nvPr/>
        </p:nvSpPr>
        <p:spPr>
          <a:xfrm>
            <a:off x="3320450" y="2146881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Y</a:t>
            </a:r>
            <a:r>
              <a:rPr lang="en-US" sz="1050" baseline="-25000" dirty="0"/>
              <a:t>1</a:t>
            </a:r>
            <a:endParaRPr lang="en-US" sz="1050" dirty="0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F924AB33-49AC-4478-A9EB-63133A757158}"/>
              </a:ext>
            </a:extLst>
          </p:cNvPr>
          <p:cNvSpPr/>
          <p:nvPr/>
        </p:nvSpPr>
        <p:spPr>
          <a:xfrm>
            <a:off x="142752" y="2275798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X</a:t>
            </a:r>
            <a:r>
              <a:rPr lang="en-US" sz="1050" baseline="-25000" dirty="0"/>
              <a:t>1</a:t>
            </a:r>
            <a:endParaRPr lang="en-US" sz="1050" dirty="0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ECCFC11D-2617-41D5-BDA4-E603A15F6F90}"/>
              </a:ext>
            </a:extLst>
          </p:cNvPr>
          <p:cNvSpPr/>
          <p:nvPr/>
        </p:nvSpPr>
        <p:spPr>
          <a:xfrm>
            <a:off x="142753" y="1038907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1</a:t>
            </a: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AF2AB51C-6BEC-4BA5-8623-4E72B04C1467}"/>
              </a:ext>
            </a:extLst>
          </p:cNvPr>
          <p:cNvSpPr/>
          <p:nvPr/>
        </p:nvSpPr>
        <p:spPr>
          <a:xfrm>
            <a:off x="142752" y="3807484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X</a:t>
            </a:r>
            <a:r>
              <a:rPr lang="en-US" sz="1050" baseline="-25000" dirty="0"/>
              <a:t>2</a:t>
            </a:r>
            <a:endParaRPr lang="en-US" sz="1050" dirty="0"/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19D34492-012C-45DF-AEE6-D342264CBB89}"/>
              </a:ext>
            </a:extLst>
          </p:cNvPr>
          <p:cNvCxnSpPr>
            <a:cxnSpLocks/>
            <a:stCxn id="75" idx="6"/>
            <a:endCxn id="82" idx="2"/>
          </p:cNvCxnSpPr>
          <p:nvPr/>
        </p:nvCxnSpPr>
        <p:spPr>
          <a:xfrm flipV="1">
            <a:off x="668690" y="2151950"/>
            <a:ext cx="1079232" cy="3868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4891BFFE-ABBE-40BB-8E89-629761AA5094}"/>
              </a:ext>
            </a:extLst>
          </p:cNvPr>
          <p:cNvCxnSpPr>
            <a:cxnSpLocks/>
            <a:stCxn id="76" idx="6"/>
            <a:endCxn id="82" idx="2"/>
          </p:cNvCxnSpPr>
          <p:nvPr/>
        </p:nvCxnSpPr>
        <p:spPr>
          <a:xfrm>
            <a:off x="668691" y="1301876"/>
            <a:ext cx="1079231" cy="8500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50560031-11A5-4A9C-BA59-4C131B15E6B0}"/>
              </a:ext>
            </a:extLst>
          </p:cNvPr>
          <p:cNvCxnSpPr>
            <a:cxnSpLocks/>
            <a:stCxn id="77" idx="6"/>
            <a:endCxn id="82" idx="2"/>
          </p:cNvCxnSpPr>
          <p:nvPr/>
        </p:nvCxnSpPr>
        <p:spPr>
          <a:xfrm flipV="1">
            <a:off x="668690" y="2151950"/>
            <a:ext cx="1079232" cy="19185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Oval 80">
            <a:extLst>
              <a:ext uri="{FF2B5EF4-FFF2-40B4-BE49-F238E27FC236}">
                <a16:creationId xmlns:a16="http://schemas.microsoft.com/office/drawing/2014/main" id="{639D3069-6735-405E-90F3-0754024085F6}"/>
              </a:ext>
            </a:extLst>
          </p:cNvPr>
          <p:cNvSpPr/>
          <p:nvPr/>
        </p:nvSpPr>
        <p:spPr>
          <a:xfrm>
            <a:off x="1747922" y="2903844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C7EEA52E-07D5-40A7-9B63-9C668808DF44}"/>
              </a:ext>
            </a:extLst>
          </p:cNvPr>
          <p:cNvSpPr/>
          <p:nvPr/>
        </p:nvSpPr>
        <p:spPr>
          <a:xfrm>
            <a:off x="1747922" y="1752858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CAF92ED8-CB09-4B9E-872C-7F716BA13DF0}"/>
              </a:ext>
            </a:extLst>
          </p:cNvPr>
          <p:cNvSpPr/>
          <p:nvPr/>
        </p:nvSpPr>
        <p:spPr>
          <a:xfrm>
            <a:off x="1747922" y="4056411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8DB9531D-B2D4-4075-A50B-D0C5EC041A89}"/>
              </a:ext>
            </a:extLst>
          </p:cNvPr>
          <p:cNvCxnSpPr>
            <a:cxnSpLocks/>
            <a:stCxn id="75" idx="6"/>
            <a:endCxn id="83" idx="2"/>
          </p:cNvCxnSpPr>
          <p:nvPr/>
        </p:nvCxnSpPr>
        <p:spPr>
          <a:xfrm>
            <a:off x="668690" y="2538767"/>
            <a:ext cx="1079232" cy="19167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20BC09FE-B4B1-403E-BC2E-72813716456E}"/>
              </a:ext>
            </a:extLst>
          </p:cNvPr>
          <p:cNvCxnSpPr>
            <a:cxnSpLocks/>
            <a:stCxn id="76" idx="6"/>
            <a:endCxn id="83" idx="2"/>
          </p:cNvCxnSpPr>
          <p:nvPr/>
        </p:nvCxnSpPr>
        <p:spPr>
          <a:xfrm>
            <a:off x="668691" y="1301876"/>
            <a:ext cx="1079231" cy="31536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0DE008FB-CD1D-4416-9AD9-D1E4045F90E8}"/>
              </a:ext>
            </a:extLst>
          </p:cNvPr>
          <p:cNvCxnSpPr>
            <a:cxnSpLocks/>
            <a:stCxn id="77" idx="6"/>
            <a:endCxn id="83" idx="2"/>
          </p:cNvCxnSpPr>
          <p:nvPr/>
        </p:nvCxnSpPr>
        <p:spPr>
          <a:xfrm>
            <a:off x="668690" y="4070453"/>
            <a:ext cx="1079232" cy="3850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Oval 86">
            <a:extLst>
              <a:ext uri="{FF2B5EF4-FFF2-40B4-BE49-F238E27FC236}">
                <a16:creationId xmlns:a16="http://schemas.microsoft.com/office/drawing/2014/main" id="{FDE5AF9F-6A0D-4307-BE1A-7963CEF161D7}"/>
              </a:ext>
            </a:extLst>
          </p:cNvPr>
          <p:cNvSpPr/>
          <p:nvPr/>
        </p:nvSpPr>
        <p:spPr>
          <a:xfrm>
            <a:off x="1884044" y="1038907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1</a:t>
            </a:r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35A8AEA7-BD9E-4C15-A21D-91F740CAC380}"/>
              </a:ext>
            </a:extLst>
          </p:cNvPr>
          <p:cNvCxnSpPr>
            <a:cxnSpLocks/>
            <a:stCxn id="87" idx="6"/>
            <a:endCxn id="74" idx="2"/>
          </p:cNvCxnSpPr>
          <p:nvPr/>
        </p:nvCxnSpPr>
        <p:spPr>
          <a:xfrm>
            <a:off x="2409982" y="1301876"/>
            <a:ext cx="910468" cy="12440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0560CF48-4C2E-44EB-A9A3-C6BB19264235}"/>
              </a:ext>
            </a:extLst>
          </p:cNvPr>
          <p:cNvCxnSpPr>
            <a:cxnSpLocks/>
            <a:stCxn id="82" idx="6"/>
            <a:endCxn id="74" idx="2"/>
          </p:cNvCxnSpPr>
          <p:nvPr/>
        </p:nvCxnSpPr>
        <p:spPr>
          <a:xfrm>
            <a:off x="2546106" y="2151950"/>
            <a:ext cx="774344" cy="3940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58C28843-7134-4247-923B-18B11AF445A6}"/>
              </a:ext>
            </a:extLst>
          </p:cNvPr>
          <p:cNvCxnSpPr>
            <a:cxnSpLocks/>
            <a:stCxn id="81" idx="6"/>
            <a:endCxn id="70" idx="2"/>
          </p:cNvCxnSpPr>
          <p:nvPr/>
        </p:nvCxnSpPr>
        <p:spPr>
          <a:xfrm>
            <a:off x="2546105" y="3302936"/>
            <a:ext cx="774345" cy="7569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E6025C12-F932-4B29-858B-E14EACB72972}"/>
              </a:ext>
            </a:extLst>
          </p:cNvPr>
          <p:cNvCxnSpPr>
            <a:cxnSpLocks/>
            <a:stCxn id="83" idx="6"/>
            <a:endCxn id="70" idx="2"/>
          </p:cNvCxnSpPr>
          <p:nvPr/>
        </p:nvCxnSpPr>
        <p:spPr>
          <a:xfrm flipV="1">
            <a:off x="2546105" y="4059899"/>
            <a:ext cx="774345" cy="3956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E6FC327C-3522-4EE9-B503-9E3E17CC510C}"/>
              </a:ext>
            </a:extLst>
          </p:cNvPr>
          <p:cNvCxnSpPr>
            <a:cxnSpLocks/>
            <a:stCxn id="82" idx="6"/>
            <a:endCxn id="70" idx="2"/>
          </p:cNvCxnSpPr>
          <p:nvPr/>
        </p:nvCxnSpPr>
        <p:spPr>
          <a:xfrm>
            <a:off x="2546105" y="2151950"/>
            <a:ext cx="774345" cy="1907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EDDA3E00-96B7-4C97-A662-95F7ADF89330}"/>
              </a:ext>
            </a:extLst>
          </p:cNvPr>
          <p:cNvCxnSpPr>
            <a:cxnSpLocks/>
            <a:stCxn id="81" idx="6"/>
            <a:endCxn id="74" idx="2"/>
          </p:cNvCxnSpPr>
          <p:nvPr/>
        </p:nvCxnSpPr>
        <p:spPr>
          <a:xfrm flipV="1">
            <a:off x="2546106" y="2545973"/>
            <a:ext cx="774344" cy="7569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49D198F8-871C-4190-AB8D-D03EE1900690}"/>
              </a:ext>
            </a:extLst>
          </p:cNvPr>
          <p:cNvCxnSpPr>
            <a:cxnSpLocks/>
            <a:stCxn id="83" idx="6"/>
            <a:endCxn id="74" idx="2"/>
          </p:cNvCxnSpPr>
          <p:nvPr/>
        </p:nvCxnSpPr>
        <p:spPr>
          <a:xfrm flipV="1">
            <a:off x="2546106" y="2545973"/>
            <a:ext cx="774344" cy="19095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54696EBD-DA0A-4D5B-BFD1-46172484BB30}"/>
              </a:ext>
            </a:extLst>
          </p:cNvPr>
          <p:cNvCxnSpPr>
            <a:cxnSpLocks/>
            <a:stCxn id="87" idx="6"/>
            <a:endCxn id="70" idx="2"/>
          </p:cNvCxnSpPr>
          <p:nvPr/>
        </p:nvCxnSpPr>
        <p:spPr>
          <a:xfrm>
            <a:off x="2409982" y="1301876"/>
            <a:ext cx="910469" cy="27580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9A9CAA4D-8455-4473-9414-93BA4469F7ED}"/>
              </a:ext>
            </a:extLst>
          </p:cNvPr>
          <p:cNvSpPr txBox="1"/>
          <p:nvPr/>
        </p:nvSpPr>
        <p:spPr>
          <a:xfrm>
            <a:off x="1068495" y="1356014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b</a:t>
            </a:r>
            <a:r>
              <a:rPr lang="en-US" sz="1050" baseline="30000" dirty="0"/>
              <a:t>1</a:t>
            </a:r>
            <a:endParaRPr lang="en-US" sz="1050" dirty="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0E9AE6B8-ABB6-4941-9654-F6A21F378265}"/>
              </a:ext>
            </a:extLst>
          </p:cNvPr>
          <p:cNvSpPr txBox="1"/>
          <p:nvPr/>
        </p:nvSpPr>
        <p:spPr>
          <a:xfrm>
            <a:off x="2672566" y="1364332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b</a:t>
            </a:r>
            <a:r>
              <a:rPr lang="en-US" sz="1050" baseline="30000" dirty="0"/>
              <a:t>2</a:t>
            </a:r>
            <a:endParaRPr lang="en-US" sz="1050" dirty="0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300A3E08-43AF-4774-8632-A601C909C5F8}"/>
              </a:ext>
            </a:extLst>
          </p:cNvPr>
          <p:cNvSpPr txBox="1"/>
          <p:nvPr/>
        </p:nvSpPr>
        <p:spPr>
          <a:xfrm>
            <a:off x="1068495" y="4410514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W</a:t>
            </a:r>
            <a:r>
              <a:rPr lang="en-US" sz="1050" baseline="30000" dirty="0"/>
              <a:t>1</a:t>
            </a:r>
            <a:endParaRPr lang="en-US" sz="1050" dirty="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809D58E2-3CB5-4522-B9E3-8C4A401E3149}"/>
              </a:ext>
            </a:extLst>
          </p:cNvPr>
          <p:cNvSpPr txBox="1"/>
          <p:nvPr/>
        </p:nvSpPr>
        <p:spPr>
          <a:xfrm>
            <a:off x="2806081" y="4453922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W</a:t>
            </a:r>
            <a:r>
              <a:rPr lang="en-US" sz="1050" baseline="30000" dirty="0"/>
              <a:t>2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337931579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FBDAF94-36F3-4B51-A368-2BCE0F859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Networks – Initializing Weights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223E40A-93DA-40D8-9E22-3320F1F07C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92978" y="1369219"/>
            <a:ext cx="3622372" cy="377428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Initialize with all 0s?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i="1" dirty="0"/>
              <a:t>Locks Up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Initialize with all 1s?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i="1" dirty="0"/>
              <a:t>Works fine…</a:t>
            </a:r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r>
              <a:rPr lang="en-US" dirty="0"/>
              <a:t>Initialize with small random weights?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AD819839-ED71-4FA8-89A5-76FD49A2152F}"/>
              </a:ext>
            </a:extLst>
          </p:cNvPr>
          <p:cNvSpPr/>
          <p:nvPr/>
        </p:nvSpPr>
        <p:spPr>
          <a:xfrm>
            <a:off x="3320451" y="3660807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Y</a:t>
            </a:r>
            <a:r>
              <a:rPr lang="en-US" sz="1050" baseline="-25000" dirty="0"/>
              <a:t>2</a:t>
            </a:r>
            <a:endParaRPr lang="en-US" sz="1050" dirty="0"/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42B63768-A6CB-4E47-887F-03BDFFA3BB07}"/>
              </a:ext>
            </a:extLst>
          </p:cNvPr>
          <p:cNvCxnSpPr>
            <a:cxnSpLocks/>
            <a:stCxn id="75" idx="6"/>
            <a:endCxn id="81" idx="2"/>
          </p:cNvCxnSpPr>
          <p:nvPr/>
        </p:nvCxnSpPr>
        <p:spPr>
          <a:xfrm>
            <a:off x="668690" y="2538767"/>
            <a:ext cx="1079232" cy="7641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55DF2A41-F2C5-4343-8B99-CB57B528D8B5}"/>
              </a:ext>
            </a:extLst>
          </p:cNvPr>
          <p:cNvCxnSpPr>
            <a:cxnSpLocks/>
            <a:stCxn id="76" idx="6"/>
            <a:endCxn id="81" idx="2"/>
          </p:cNvCxnSpPr>
          <p:nvPr/>
        </p:nvCxnSpPr>
        <p:spPr>
          <a:xfrm>
            <a:off x="668691" y="1301876"/>
            <a:ext cx="1079231" cy="20010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434C5903-5A8D-45DF-98BC-BE401C53F2DE}"/>
              </a:ext>
            </a:extLst>
          </p:cNvPr>
          <p:cNvCxnSpPr>
            <a:cxnSpLocks/>
            <a:stCxn id="77" idx="6"/>
            <a:endCxn id="81" idx="2"/>
          </p:cNvCxnSpPr>
          <p:nvPr/>
        </p:nvCxnSpPr>
        <p:spPr>
          <a:xfrm flipV="1">
            <a:off x="668690" y="3302936"/>
            <a:ext cx="1079232" cy="7675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Oval 73">
            <a:extLst>
              <a:ext uri="{FF2B5EF4-FFF2-40B4-BE49-F238E27FC236}">
                <a16:creationId xmlns:a16="http://schemas.microsoft.com/office/drawing/2014/main" id="{140E08F7-7B6C-401F-9860-CAAD6422B616}"/>
              </a:ext>
            </a:extLst>
          </p:cNvPr>
          <p:cNvSpPr/>
          <p:nvPr/>
        </p:nvSpPr>
        <p:spPr>
          <a:xfrm>
            <a:off x="3320450" y="2146881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Y</a:t>
            </a:r>
            <a:r>
              <a:rPr lang="en-US" sz="1050" baseline="-25000" dirty="0"/>
              <a:t>1</a:t>
            </a:r>
            <a:endParaRPr lang="en-US" sz="1050" dirty="0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F924AB33-49AC-4478-A9EB-63133A757158}"/>
              </a:ext>
            </a:extLst>
          </p:cNvPr>
          <p:cNvSpPr/>
          <p:nvPr/>
        </p:nvSpPr>
        <p:spPr>
          <a:xfrm>
            <a:off x="142752" y="2275798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X</a:t>
            </a:r>
            <a:r>
              <a:rPr lang="en-US" sz="1050" baseline="-25000" dirty="0"/>
              <a:t>1</a:t>
            </a:r>
            <a:endParaRPr lang="en-US" sz="1050" dirty="0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ECCFC11D-2617-41D5-BDA4-E603A15F6F90}"/>
              </a:ext>
            </a:extLst>
          </p:cNvPr>
          <p:cNvSpPr/>
          <p:nvPr/>
        </p:nvSpPr>
        <p:spPr>
          <a:xfrm>
            <a:off x="142753" y="1038907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1</a:t>
            </a: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AF2AB51C-6BEC-4BA5-8623-4E72B04C1467}"/>
              </a:ext>
            </a:extLst>
          </p:cNvPr>
          <p:cNvSpPr/>
          <p:nvPr/>
        </p:nvSpPr>
        <p:spPr>
          <a:xfrm>
            <a:off x="142752" y="3807484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X</a:t>
            </a:r>
            <a:r>
              <a:rPr lang="en-US" sz="1050" baseline="-25000" dirty="0"/>
              <a:t>2</a:t>
            </a:r>
            <a:endParaRPr lang="en-US" sz="1050" dirty="0"/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19D34492-012C-45DF-AEE6-D342264CBB89}"/>
              </a:ext>
            </a:extLst>
          </p:cNvPr>
          <p:cNvCxnSpPr>
            <a:cxnSpLocks/>
            <a:stCxn id="75" idx="6"/>
            <a:endCxn id="82" idx="2"/>
          </p:cNvCxnSpPr>
          <p:nvPr/>
        </p:nvCxnSpPr>
        <p:spPr>
          <a:xfrm flipV="1">
            <a:off x="668690" y="2151950"/>
            <a:ext cx="1079232" cy="3868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4891BFFE-ABBE-40BB-8E89-629761AA5094}"/>
              </a:ext>
            </a:extLst>
          </p:cNvPr>
          <p:cNvCxnSpPr>
            <a:cxnSpLocks/>
            <a:stCxn id="76" idx="6"/>
            <a:endCxn id="82" idx="2"/>
          </p:cNvCxnSpPr>
          <p:nvPr/>
        </p:nvCxnSpPr>
        <p:spPr>
          <a:xfrm>
            <a:off x="668691" y="1301876"/>
            <a:ext cx="1079231" cy="8500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50560031-11A5-4A9C-BA59-4C131B15E6B0}"/>
              </a:ext>
            </a:extLst>
          </p:cNvPr>
          <p:cNvCxnSpPr>
            <a:cxnSpLocks/>
            <a:stCxn id="77" idx="6"/>
            <a:endCxn id="82" idx="2"/>
          </p:cNvCxnSpPr>
          <p:nvPr/>
        </p:nvCxnSpPr>
        <p:spPr>
          <a:xfrm flipV="1">
            <a:off x="668690" y="2151950"/>
            <a:ext cx="1079232" cy="19185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Oval 80">
            <a:extLst>
              <a:ext uri="{FF2B5EF4-FFF2-40B4-BE49-F238E27FC236}">
                <a16:creationId xmlns:a16="http://schemas.microsoft.com/office/drawing/2014/main" id="{639D3069-6735-405E-90F3-0754024085F6}"/>
              </a:ext>
            </a:extLst>
          </p:cNvPr>
          <p:cNvSpPr/>
          <p:nvPr/>
        </p:nvSpPr>
        <p:spPr>
          <a:xfrm>
            <a:off x="1747922" y="2903844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C7EEA52E-07D5-40A7-9B63-9C668808DF44}"/>
              </a:ext>
            </a:extLst>
          </p:cNvPr>
          <p:cNvSpPr/>
          <p:nvPr/>
        </p:nvSpPr>
        <p:spPr>
          <a:xfrm>
            <a:off x="1747922" y="1752858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CAF92ED8-CB09-4B9E-872C-7F716BA13DF0}"/>
              </a:ext>
            </a:extLst>
          </p:cNvPr>
          <p:cNvSpPr/>
          <p:nvPr/>
        </p:nvSpPr>
        <p:spPr>
          <a:xfrm>
            <a:off x="1747922" y="4056411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8DB9531D-B2D4-4075-A50B-D0C5EC041A89}"/>
              </a:ext>
            </a:extLst>
          </p:cNvPr>
          <p:cNvCxnSpPr>
            <a:cxnSpLocks/>
            <a:stCxn id="75" idx="6"/>
            <a:endCxn id="83" idx="2"/>
          </p:cNvCxnSpPr>
          <p:nvPr/>
        </p:nvCxnSpPr>
        <p:spPr>
          <a:xfrm>
            <a:off x="668690" y="2538767"/>
            <a:ext cx="1079232" cy="19167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20BC09FE-B4B1-403E-BC2E-72813716456E}"/>
              </a:ext>
            </a:extLst>
          </p:cNvPr>
          <p:cNvCxnSpPr>
            <a:cxnSpLocks/>
            <a:stCxn id="76" idx="6"/>
            <a:endCxn id="83" idx="2"/>
          </p:cNvCxnSpPr>
          <p:nvPr/>
        </p:nvCxnSpPr>
        <p:spPr>
          <a:xfrm>
            <a:off x="668691" y="1301876"/>
            <a:ext cx="1079231" cy="31536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0DE008FB-CD1D-4416-9AD9-D1E4045F90E8}"/>
              </a:ext>
            </a:extLst>
          </p:cNvPr>
          <p:cNvCxnSpPr>
            <a:cxnSpLocks/>
            <a:stCxn id="77" idx="6"/>
            <a:endCxn id="83" idx="2"/>
          </p:cNvCxnSpPr>
          <p:nvPr/>
        </p:nvCxnSpPr>
        <p:spPr>
          <a:xfrm>
            <a:off x="668690" y="4070453"/>
            <a:ext cx="1079232" cy="3850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Oval 86">
            <a:extLst>
              <a:ext uri="{FF2B5EF4-FFF2-40B4-BE49-F238E27FC236}">
                <a16:creationId xmlns:a16="http://schemas.microsoft.com/office/drawing/2014/main" id="{FDE5AF9F-6A0D-4307-BE1A-7963CEF161D7}"/>
              </a:ext>
            </a:extLst>
          </p:cNvPr>
          <p:cNvSpPr/>
          <p:nvPr/>
        </p:nvSpPr>
        <p:spPr>
          <a:xfrm>
            <a:off x="1884044" y="1038907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1</a:t>
            </a:r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35A8AEA7-BD9E-4C15-A21D-91F740CAC380}"/>
              </a:ext>
            </a:extLst>
          </p:cNvPr>
          <p:cNvCxnSpPr>
            <a:cxnSpLocks/>
            <a:stCxn id="87" idx="6"/>
            <a:endCxn id="74" idx="2"/>
          </p:cNvCxnSpPr>
          <p:nvPr/>
        </p:nvCxnSpPr>
        <p:spPr>
          <a:xfrm>
            <a:off x="2409982" y="1301876"/>
            <a:ext cx="910468" cy="12440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0560CF48-4C2E-44EB-A9A3-C6BB19264235}"/>
              </a:ext>
            </a:extLst>
          </p:cNvPr>
          <p:cNvCxnSpPr>
            <a:cxnSpLocks/>
            <a:stCxn id="82" idx="6"/>
            <a:endCxn id="74" idx="2"/>
          </p:cNvCxnSpPr>
          <p:nvPr/>
        </p:nvCxnSpPr>
        <p:spPr>
          <a:xfrm>
            <a:off x="2546106" y="2151950"/>
            <a:ext cx="774344" cy="3940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58C28843-7134-4247-923B-18B11AF445A6}"/>
              </a:ext>
            </a:extLst>
          </p:cNvPr>
          <p:cNvCxnSpPr>
            <a:cxnSpLocks/>
            <a:stCxn id="81" idx="6"/>
            <a:endCxn id="70" idx="2"/>
          </p:cNvCxnSpPr>
          <p:nvPr/>
        </p:nvCxnSpPr>
        <p:spPr>
          <a:xfrm>
            <a:off x="2546105" y="3302936"/>
            <a:ext cx="774345" cy="7569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E6025C12-F932-4B29-858B-E14EACB72972}"/>
              </a:ext>
            </a:extLst>
          </p:cNvPr>
          <p:cNvCxnSpPr>
            <a:cxnSpLocks/>
            <a:stCxn id="83" idx="6"/>
            <a:endCxn id="70" idx="2"/>
          </p:cNvCxnSpPr>
          <p:nvPr/>
        </p:nvCxnSpPr>
        <p:spPr>
          <a:xfrm flipV="1">
            <a:off x="2546105" y="4059899"/>
            <a:ext cx="774345" cy="3956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E6FC327C-3522-4EE9-B503-9E3E17CC510C}"/>
              </a:ext>
            </a:extLst>
          </p:cNvPr>
          <p:cNvCxnSpPr>
            <a:cxnSpLocks/>
            <a:stCxn id="82" idx="6"/>
            <a:endCxn id="70" idx="2"/>
          </p:cNvCxnSpPr>
          <p:nvPr/>
        </p:nvCxnSpPr>
        <p:spPr>
          <a:xfrm>
            <a:off x="2546105" y="2151950"/>
            <a:ext cx="774345" cy="1907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EDDA3E00-96B7-4C97-A662-95F7ADF89330}"/>
              </a:ext>
            </a:extLst>
          </p:cNvPr>
          <p:cNvCxnSpPr>
            <a:cxnSpLocks/>
            <a:stCxn id="81" idx="6"/>
            <a:endCxn id="74" idx="2"/>
          </p:cNvCxnSpPr>
          <p:nvPr/>
        </p:nvCxnSpPr>
        <p:spPr>
          <a:xfrm flipV="1">
            <a:off x="2546106" y="2545973"/>
            <a:ext cx="774344" cy="7569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49D198F8-871C-4190-AB8D-D03EE1900690}"/>
              </a:ext>
            </a:extLst>
          </p:cNvPr>
          <p:cNvCxnSpPr>
            <a:cxnSpLocks/>
            <a:stCxn id="83" idx="6"/>
            <a:endCxn id="74" idx="2"/>
          </p:cNvCxnSpPr>
          <p:nvPr/>
        </p:nvCxnSpPr>
        <p:spPr>
          <a:xfrm flipV="1">
            <a:off x="2546106" y="2545973"/>
            <a:ext cx="774344" cy="19095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54696EBD-DA0A-4D5B-BFD1-46172484BB30}"/>
              </a:ext>
            </a:extLst>
          </p:cNvPr>
          <p:cNvCxnSpPr>
            <a:cxnSpLocks/>
            <a:stCxn id="87" idx="6"/>
            <a:endCxn id="70" idx="2"/>
          </p:cNvCxnSpPr>
          <p:nvPr/>
        </p:nvCxnSpPr>
        <p:spPr>
          <a:xfrm>
            <a:off x="2409982" y="1301876"/>
            <a:ext cx="910469" cy="27580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9A9CAA4D-8455-4473-9414-93BA4469F7ED}"/>
              </a:ext>
            </a:extLst>
          </p:cNvPr>
          <p:cNvSpPr txBox="1"/>
          <p:nvPr/>
        </p:nvSpPr>
        <p:spPr>
          <a:xfrm>
            <a:off x="1068495" y="1356014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b</a:t>
            </a:r>
            <a:r>
              <a:rPr lang="en-US" sz="1050" baseline="30000" dirty="0"/>
              <a:t>1</a:t>
            </a:r>
            <a:endParaRPr lang="en-US" sz="1050" dirty="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0E9AE6B8-ABB6-4941-9654-F6A21F378265}"/>
              </a:ext>
            </a:extLst>
          </p:cNvPr>
          <p:cNvSpPr txBox="1"/>
          <p:nvPr/>
        </p:nvSpPr>
        <p:spPr>
          <a:xfrm>
            <a:off x="2672566" y="1364332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b</a:t>
            </a:r>
            <a:r>
              <a:rPr lang="en-US" sz="1050" baseline="30000" dirty="0"/>
              <a:t>2</a:t>
            </a:r>
            <a:endParaRPr lang="en-US" sz="1050" dirty="0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300A3E08-43AF-4774-8632-A601C909C5F8}"/>
              </a:ext>
            </a:extLst>
          </p:cNvPr>
          <p:cNvSpPr txBox="1"/>
          <p:nvPr/>
        </p:nvSpPr>
        <p:spPr>
          <a:xfrm>
            <a:off x="1068495" y="4410514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W</a:t>
            </a:r>
            <a:r>
              <a:rPr lang="en-US" sz="1050" baseline="30000" dirty="0"/>
              <a:t>1</a:t>
            </a:r>
            <a:endParaRPr lang="en-US" sz="1050" dirty="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809D58E2-3CB5-4522-B9E3-8C4A401E3149}"/>
              </a:ext>
            </a:extLst>
          </p:cNvPr>
          <p:cNvSpPr txBox="1"/>
          <p:nvPr/>
        </p:nvSpPr>
        <p:spPr>
          <a:xfrm>
            <a:off x="2806081" y="4453922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W</a:t>
            </a:r>
            <a:r>
              <a:rPr lang="en-US" sz="1050" baseline="30000" dirty="0"/>
              <a:t>2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4150502741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FBDAF94-36F3-4B51-A368-2BCE0F859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Networks – Initializing Weights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223E40A-93DA-40D8-9E22-3320F1F07C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92978" y="1369219"/>
            <a:ext cx="3622372" cy="377428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Initialize with all 0s?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i="1" dirty="0"/>
              <a:t>Locks Up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Initialize with all 1s?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i="1" dirty="0"/>
              <a:t>Works fine…</a:t>
            </a:r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r>
              <a:rPr lang="en-US" dirty="0"/>
              <a:t>Initialize with small random weights?</a:t>
            </a:r>
            <a:endParaRPr lang="en-US" i="1" dirty="0"/>
          </a:p>
          <a:p>
            <a:pPr marL="0" indent="0">
              <a:buNone/>
            </a:pPr>
            <a:r>
              <a:rPr lang="en-US" i="1" dirty="0"/>
              <a:t>	Works fine…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AD819839-ED71-4FA8-89A5-76FD49A2152F}"/>
              </a:ext>
            </a:extLst>
          </p:cNvPr>
          <p:cNvSpPr/>
          <p:nvPr/>
        </p:nvSpPr>
        <p:spPr>
          <a:xfrm>
            <a:off x="3320451" y="3660807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Y</a:t>
            </a:r>
            <a:r>
              <a:rPr lang="en-US" sz="1050" baseline="-25000" dirty="0"/>
              <a:t>2</a:t>
            </a:r>
            <a:endParaRPr lang="en-US" sz="1050" dirty="0"/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42B63768-A6CB-4E47-887F-03BDFFA3BB07}"/>
              </a:ext>
            </a:extLst>
          </p:cNvPr>
          <p:cNvCxnSpPr>
            <a:cxnSpLocks/>
            <a:stCxn id="75" idx="6"/>
            <a:endCxn id="81" idx="2"/>
          </p:cNvCxnSpPr>
          <p:nvPr/>
        </p:nvCxnSpPr>
        <p:spPr>
          <a:xfrm>
            <a:off x="668690" y="2538767"/>
            <a:ext cx="1079232" cy="7641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55DF2A41-F2C5-4343-8B99-CB57B528D8B5}"/>
              </a:ext>
            </a:extLst>
          </p:cNvPr>
          <p:cNvCxnSpPr>
            <a:cxnSpLocks/>
            <a:stCxn id="76" idx="6"/>
            <a:endCxn id="81" idx="2"/>
          </p:cNvCxnSpPr>
          <p:nvPr/>
        </p:nvCxnSpPr>
        <p:spPr>
          <a:xfrm>
            <a:off x="668691" y="1301876"/>
            <a:ext cx="1079231" cy="20010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434C5903-5A8D-45DF-98BC-BE401C53F2DE}"/>
              </a:ext>
            </a:extLst>
          </p:cNvPr>
          <p:cNvCxnSpPr>
            <a:cxnSpLocks/>
            <a:stCxn id="77" idx="6"/>
            <a:endCxn id="81" idx="2"/>
          </p:cNvCxnSpPr>
          <p:nvPr/>
        </p:nvCxnSpPr>
        <p:spPr>
          <a:xfrm flipV="1">
            <a:off x="668690" y="3302936"/>
            <a:ext cx="1079232" cy="7675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Oval 73">
            <a:extLst>
              <a:ext uri="{FF2B5EF4-FFF2-40B4-BE49-F238E27FC236}">
                <a16:creationId xmlns:a16="http://schemas.microsoft.com/office/drawing/2014/main" id="{140E08F7-7B6C-401F-9860-CAAD6422B616}"/>
              </a:ext>
            </a:extLst>
          </p:cNvPr>
          <p:cNvSpPr/>
          <p:nvPr/>
        </p:nvSpPr>
        <p:spPr>
          <a:xfrm>
            <a:off x="3320450" y="2146881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Y</a:t>
            </a:r>
            <a:r>
              <a:rPr lang="en-US" sz="1050" baseline="-25000" dirty="0"/>
              <a:t>1</a:t>
            </a:r>
            <a:endParaRPr lang="en-US" sz="1050" dirty="0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F924AB33-49AC-4478-A9EB-63133A757158}"/>
              </a:ext>
            </a:extLst>
          </p:cNvPr>
          <p:cNvSpPr/>
          <p:nvPr/>
        </p:nvSpPr>
        <p:spPr>
          <a:xfrm>
            <a:off x="142752" y="2275798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X</a:t>
            </a:r>
            <a:r>
              <a:rPr lang="en-US" sz="1050" baseline="-25000" dirty="0"/>
              <a:t>1</a:t>
            </a:r>
            <a:endParaRPr lang="en-US" sz="1050" dirty="0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ECCFC11D-2617-41D5-BDA4-E603A15F6F90}"/>
              </a:ext>
            </a:extLst>
          </p:cNvPr>
          <p:cNvSpPr/>
          <p:nvPr/>
        </p:nvSpPr>
        <p:spPr>
          <a:xfrm>
            <a:off x="142753" y="1038907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1</a:t>
            </a: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AF2AB51C-6BEC-4BA5-8623-4E72B04C1467}"/>
              </a:ext>
            </a:extLst>
          </p:cNvPr>
          <p:cNvSpPr/>
          <p:nvPr/>
        </p:nvSpPr>
        <p:spPr>
          <a:xfrm>
            <a:off x="142752" y="3807484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X</a:t>
            </a:r>
            <a:r>
              <a:rPr lang="en-US" sz="1050" baseline="-25000" dirty="0"/>
              <a:t>2</a:t>
            </a:r>
            <a:endParaRPr lang="en-US" sz="1050" dirty="0"/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19D34492-012C-45DF-AEE6-D342264CBB89}"/>
              </a:ext>
            </a:extLst>
          </p:cNvPr>
          <p:cNvCxnSpPr>
            <a:cxnSpLocks/>
            <a:stCxn id="75" idx="6"/>
            <a:endCxn id="82" idx="2"/>
          </p:cNvCxnSpPr>
          <p:nvPr/>
        </p:nvCxnSpPr>
        <p:spPr>
          <a:xfrm flipV="1">
            <a:off x="668690" y="2151950"/>
            <a:ext cx="1079232" cy="3868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4891BFFE-ABBE-40BB-8E89-629761AA5094}"/>
              </a:ext>
            </a:extLst>
          </p:cNvPr>
          <p:cNvCxnSpPr>
            <a:cxnSpLocks/>
            <a:stCxn id="76" idx="6"/>
            <a:endCxn id="82" idx="2"/>
          </p:cNvCxnSpPr>
          <p:nvPr/>
        </p:nvCxnSpPr>
        <p:spPr>
          <a:xfrm>
            <a:off x="668691" y="1301876"/>
            <a:ext cx="1079231" cy="8500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50560031-11A5-4A9C-BA59-4C131B15E6B0}"/>
              </a:ext>
            </a:extLst>
          </p:cNvPr>
          <p:cNvCxnSpPr>
            <a:cxnSpLocks/>
            <a:stCxn id="77" idx="6"/>
            <a:endCxn id="82" idx="2"/>
          </p:cNvCxnSpPr>
          <p:nvPr/>
        </p:nvCxnSpPr>
        <p:spPr>
          <a:xfrm flipV="1">
            <a:off x="668690" y="2151950"/>
            <a:ext cx="1079232" cy="19185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Oval 80">
            <a:extLst>
              <a:ext uri="{FF2B5EF4-FFF2-40B4-BE49-F238E27FC236}">
                <a16:creationId xmlns:a16="http://schemas.microsoft.com/office/drawing/2014/main" id="{639D3069-6735-405E-90F3-0754024085F6}"/>
              </a:ext>
            </a:extLst>
          </p:cNvPr>
          <p:cNvSpPr/>
          <p:nvPr/>
        </p:nvSpPr>
        <p:spPr>
          <a:xfrm>
            <a:off x="1747922" y="2903844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C7EEA52E-07D5-40A7-9B63-9C668808DF44}"/>
              </a:ext>
            </a:extLst>
          </p:cNvPr>
          <p:cNvSpPr/>
          <p:nvPr/>
        </p:nvSpPr>
        <p:spPr>
          <a:xfrm>
            <a:off x="1747922" y="1752858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CAF92ED8-CB09-4B9E-872C-7F716BA13DF0}"/>
              </a:ext>
            </a:extLst>
          </p:cNvPr>
          <p:cNvSpPr/>
          <p:nvPr/>
        </p:nvSpPr>
        <p:spPr>
          <a:xfrm>
            <a:off x="1747922" y="4056411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8DB9531D-B2D4-4075-A50B-D0C5EC041A89}"/>
              </a:ext>
            </a:extLst>
          </p:cNvPr>
          <p:cNvCxnSpPr>
            <a:cxnSpLocks/>
            <a:stCxn id="75" idx="6"/>
            <a:endCxn id="83" idx="2"/>
          </p:cNvCxnSpPr>
          <p:nvPr/>
        </p:nvCxnSpPr>
        <p:spPr>
          <a:xfrm>
            <a:off x="668690" y="2538767"/>
            <a:ext cx="1079232" cy="19167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20BC09FE-B4B1-403E-BC2E-72813716456E}"/>
              </a:ext>
            </a:extLst>
          </p:cNvPr>
          <p:cNvCxnSpPr>
            <a:cxnSpLocks/>
            <a:stCxn id="76" idx="6"/>
            <a:endCxn id="83" idx="2"/>
          </p:cNvCxnSpPr>
          <p:nvPr/>
        </p:nvCxnSpPr>
        <p:spPr>
          <a:xfrm>
            <a:off x="668691" y="1301876"/>
            <a:ext cx="1079231" cy="31536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0DE008FB-CD1D-4416-9AD9-D1E4045F90E8}"/>
              </a:ext>
            </a:extLst>
          </p:cNvPr>
          <p:cNvCxnSpPr>
            <a:cxnSpLocks/>
            <a:stCxn id="77" idx="6"/>
            <a:endCxn id="83" idx="2"/>
          </p:cNvCxnSpPr>
          <p:nvPr/>
        </p:nvCxnSpPr>
        <p:spPr>
          <a:xfrm>
            <a:off x="668690" y="4070453"/>
            <a:ext cx="1079232" cy="3850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Oval 86">
            <a:extLst>
              <a:ext uri="{FF2B5EF4-FFF2-40B4-BE49-F238E27FC236}">
                <a16:creationId xmlns:a16="http://schemas.microsoft.com/office/drawing/2014/main" id="{FDE5AF9F-6A0D-4307-BE1A-7963CEF161D7}"/>
              </a:ext>
            </a:extLst>
          </p:cNvPr>
          <p:cNvSpPr/>
          <p:nvPr/>
        </p:nvSpPr>
        <p:spPr>
          <a:xfrm>
            <a:off x="1884044" y="1038907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1</a:t>
            </a:r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35A8AEA7-BD9E-4C15-A21D-91F740CAC380}"/>
              </a:ext>
            </a:extLst>
          </p:cNvPr>
          <p:cNvCxnSpPr>
            <a:cxnSpLocks/>
            <a:stCxn id="87" idx="6"/>
            <a:endCxn id="74" idx="2"/>
          </p:cNvCxnSpPr>
          <p:nvPr/>
        </p:nvCxnSpPr>
        <p:spPr>
          <a:xfrm>
            <a:off x="2409982" y="1301876"/>
            <a:ext cx="910468" cy="12440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0560CF48-4C2E-44EB-A9A3-C6BB19264235}"/>
              </a:ext>
            </a:extLst>
          </p:cNvPr>
          <p:cNvCxnSpPr>
            <a:cxnSpLocks/>
            <a:stCxn id="82" idx="6"/>
            <a:endCxn id="74" idx="2"/>
          </p:cNvCxnSpPr>
          <p:nvPr/>
        </p:nvCxnSpPr>
        <p:spPr>
          <a:xfrm>
            <a:off x="2546106" y="2151950"/>
            <a:ext cx="774344" cy="3940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58C28843-7134-4247-923B-18B11AF445A6}"/>
              </a:ext>
            </a:extLst>
          </p:cNvPr>
          <p:cNvCxnSpPr>
            <a:cxnSpLocks/>
            <a:stCxn id="81" idx="6"/>
            <a:endCxn id="70" idx="2"/>
          </p:cNvCxnSpPr>
          <p:nvPr/>
        </p:nvCxnSpPr>
        <p:spPr>
          <a:xfrm>
            <a:off x="2546105" y="3302936"/>
            <a:ext cx="774345" cy="7569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E6025C12-F932-4B29-858B-E14EACB72972}"/>
              </a:ext>
            </a:extLst>
          </p:cNvPr>
          <p:cNvCxnSpPr>
            <a:cxnSpLocks/>
            <a:stCxn id="83" idx="6"/>
            <a:endCxn id="70" idx="2"/>
          </p:cNvCxnSpPr>
          <p:nvPr/>
        </p:nvCxnSpPr>
        <p:spPr>
          <a:xfrm flipV="1">
            <a:off x="2546105" y="4059899"/>
            <a:ext cx="774345" cy="3956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E6FC327C-3522-4EE9-B503-9E3E17CC510C}"/>
              </a:ext>
            </a:extLst>
          </p:cNvPr>
          <p:cNvCxnSpPr>
            <a:cxnSpLocks/>
            <a:stCxn id="82" idx="6"/>
            <a:endCxn id="70" idx="2"/>
          </p:cNvCxnSpPr>
          <p:nvPr/>
        </p:nvCxnSpPr>
        <p:spPr>
          <a:xfrm>
            <a:off x="2546105" y="2151950"/>
            <a:ext cx="774345" cy="1907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EDDA3E00-96B7-4C97-A662-95F7ADF89330}"/>
              </a:ext>
            </a:extLst>
          </p:cNvPr>
          <p:cNvCxnSpPr>
            <a:cxnSpLocks/>
            <a:stCxn id="81" idx="6"/>
            <a:endCxn id="74" idx="2"/>
          </p:cNvCxnSpPr>
          <p:nvPr/>
        </p:nvCxnSpPr>
        <p:spPr>
          <a:xfrm flipV="1">
            <a:off x="2546106" y="2545973"/>
            <a:ext cx="774344" cy="7569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49D198F8-871C-4190-AB8D-D03EE1900690}"/>
              </a:ext>
            </a:extLst>
          </p:cNvPr>
          <p:cNvCxnSpPr>
            <a:cxnSpLocks/>
            <a:stCxn id="83" idx="6"/>
            <a:endCxn id="74" idx="2"/>
          </p:cNvCxnSpPr>
          <p:nvPr/>
        </p:nvCxnSpPr>
        <p:spPr>
          <a:xfrm flipV="1">
            <a:off x="2546106" y="2545973"/>
            <a:ext cx="774344" cy="19095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54696EBD-DA0A-4D5B-BFD1-46172484BB30}"/>
              </a:ext>
            </a:extLst>
          </p:cNvPr>
          <p:cNvCxnSpPr>
            <a:cxnSpLocks/>
            <a:stCxn id="87" idx="6"/>
            <a:endCxn id="70" idx="2"/>
          </p:cNvCxnSpPr>
          <p:nvPr/>
        </p:nvCxnSpPr>
        <p:spPr>
          <a:xfrm>
            <a:off x="2409982" y="1301876"/>
            <a:ext cx="910469" cy="27580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9A9CAA4D-8455-4473-9414-93BA4469F7ED}"/>
              </a:ext>
            </a:extLst>
          </p:cNvPr>
          <p:cNvSpPr txBox="1"/>
          <p:nvPr/>
        </p:nvSpPr>
        <p:spPr>
          <a:xfrm>
            <a:off x="1068495" y="1356014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b</a:t>
            </a:r>
            <a:r>
              <a:rPr lang="en-US" sz="1050" baseline="30000" dirty="0"/>
              <a:t>1</a:t>
            </a:r>
            <a:endParaRPr lang="en-US" sz="1050" dirty="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0E9AE6B8-ABB6-4941-9654-F6A21F378265}"/>
              </a:ext>
            </a:extLst>
          </p:cNvPr>
          <p:cNvSpPr txBox="1"/>
          <p:nvPr/>
        </p:nvSpPr>
        <p:spPr>
          <a:xfrm>
            <a:off x="2672566" y="1364332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b</a:t>
            </a:r>
            <a:r>
              <a:rPr lang="en-US" sz="1050" baseline="30000" dirty="0"/>
              <a:t>2</a:t>
            </a:r>
            <a:endParaRPr lang="en-US" sz="1050" dirty="0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300A3E08-43AF-4774-8632-A601C909C5F8}"/>
              </a:ext>
            </a:extLst>
          </p:cNvPr>
          <p:cNvSpPr txBox="1"/>
          <p:nvPr/>
        </p:nvSpPr>
        <p:spPr>
          <a:xfrm>
            <a:off x="1068495" y="4410514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W</a:t>
            </a:r>
            <a:r>
              <a:rPr lang="en-US" sz="1050" baseline="30000" dirty="0"/>
              <a:t>1</a:t>
            </a:r>
            <a:endParaRPr lang="en-US" sz="1050" dirty="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809D58E2-3CB5-4522-B9E3-8C4A401E3149}"/>
              </a:ext>
            </a:extLst>
          </p:cNvPr>
          <p:cNvSpPr txBox="1"/>
          <p:nvPr/>
        </p:nvSpPr>
        <p:spPr>
          <a:xfrm>
            <a:off x="2806081" y="4453922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W</a:t>
            </a:r>
            <a:r>
              <a:rPr lang="en-US" sz="1050" baseline="30000" dirty="0"/>
              <a:t>2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1946991160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FBDAF94-36F3-4B51-A368-2BCE0F859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Networks – Convex Function?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223E40A-93DA-40D8-9E22-3320F1F07C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92978" y="1369219"/>
            <a:ext cx="3622372" cy="326350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Local vs. Global Minimum?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i="1" dirty="0"/>
              <a:t>What happens if I swap Y</a:t>
            </a:r>
            <a:r>
              <a:rPr lang="en-US" i="1" baseline="-25000" dirty="0"/>
              <a:t>1</a:t>
            </a:r>
            <a:r>
              <a:rPr lang="en-US" i="1" dirty="0"/>
              <a:t> and Y</a:t>
            </a:r>
            <a:r>
              <a:rPr lang="en-US" i="1" baseline="-25000" dirty="0"/>
              <a:t>2</a:t>
            </a:r>
            <a:r>
              <a:rPr lang="en-US" i="1" dirty="0"/>
              <a:t>?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AD819839-ED71-4FA8-89A5-76FD49A2152F}"/>
              </a:ext>
            </a:extLst>
          </p:cNvPr>
          <p:cNvSpPr/>
          <p:nvPr/>
        </p:nvSpPr>
        <p:spPr>
          <a:xfrm>
            <a:off x="3320451" y="3660807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Y</a:t>
            </a:r>
            <a:r>
              <a:rPr lang="en-US" sz="1050" baseline="-25000" dirty="0"/>
              <a:t>2</a:t>
            </a:r>
            <a:endParaRPr lang="en-US" sz="1050" dirty="0"/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42B63768-A6CB-4E47-887F-03BDFFA3BB07}"/>
              </a:ext>
            </a:extLst>
          </p:cNvPr>
          <p:cNvCxnSpPr>
            <a:cxnSpLocks/>
            <a:stCxn id="75" idx="6"/>
            <a:endCxn id="81" idx="2"/>
          </p:cNvCxnSpPr>
          <p:nvPr/>
        </p:nvCxnSpPr>
        <p:spPr>
          <a:xfrm>
            <a:off x="668690" y="2538767"/>
            <a:ext cx="1079232" cy="7641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55DF2A41-F2C5-4343-8B99-CB57B528D8B5}"/>
              </a:ext>
            </a:extLst>
          </p:cNvPr>
          <p:cNvCxnSpPr>
            <a:cxnSpLocks/>
            <a:stCxn id="76" idx="6"/>
            <a:endCxn id="81" idx="2"/>
          </p:cNvCxnSpPr>
          <p:nvPr/>
        </p:nvCxnSpPr>
        <p:spPr>
          <a:xfrm>
            <a:off x="668691" y="1301876"/>
            <a:ext cx="1079231" cy="20010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434C5903-5A8D-45DF-98BC-BE401C53F2DE}"/>
              </a:ext>
            </a:extLst>
          </p:cNvPr>
          <p:cNvCxnSpPr>
            <a:cxnSpLocks/>
            <a:stCxn id="77" idx="6"/>
            <a:endCxn id="81" idx="2"/>
          </p:cNvCxnSpPr>
          <p:nvPr/>
        </p:nvCxnSpPr>
        <p:spPr>
          <a:xfrm flipV="1">
            <a:off x="668690" y="3302936"/>
            <a:ext cx="1079232" cy="7675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Oval 73">
            <a:extLst>
              <a:ext uri="{FF2B5EF4-FFF2-40B4-BE49-F238E27FC236}">
                <a16:creationId xmlns:a16="http://schemas.microsoft.com/office/drawing/2014/main" id="{140E08F7-7B6C-401F-9860-CAAD6422B616}"/>
              </a:ext>
            </a:extLst>
          </p:cNvPr>
          <p:cNvSpPr/>
          <p:nvPr/>
        </p:nvSpPr>
        <p:spPr>
          <a:xfrm>
            <a:off x="3320450" y="2146881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Y</a:t>
            </a:r>
            <a:r>
              <a:rPr lang="en-US" sz="1050" baseline="-25000" dirty="0"/>
              <a:t>1</a:t>
            </a:r>
            <a:endParaRPr lang="en-US" sz="1050" dirty="0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F924AB33-49AC-4478-A9EB-63133A757158}"/>
              </a:ext>
            </a:extLst>
          </p:cNvPr>
          <p:cNvSpPr/>
          <p:nvPr/>
        </p:nvSpPr>
        <p:spPr>
          <a:xfrm>
            <a:off x="142752" y="2275798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X</a:t>
            </a:r>
            <a:r>
              <a:rPr lang="en-US" sz="1050" baseline="-25000" dirty="0"/>
              <a:t>1</a:t>
            </a:r>
            <a:endParaRPr lang="en-US" sz="1050" dirty="0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ECCFC11D-2617-41D5-BDA4-E603A15F6F90}"/>
              </a:ext>
            </a:extLst>
          </p:cNvPr>
          <p:cNvSpPr/>
          <p:nvPr/>
        </p:nvSpPr>
        <p:spPr>
          <a:xfrm>
            <a:off x="142753" y="1038907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1</a:t>
            </a: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AF2AB51C-6BEC-4BA5-8623-4E72B04C1467}"/>
              </a:ext>
            </a:extLst>
          </p:cNvPr>
          <p:cNvSpPr/>
          <p:nvPr/>
        </p:nvSpPr>
        <p:spPr>
          <a:xfrm>
            <a:off x="142752" y="3807484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X</a:t>
            </a:r>
            <a:r>
              <a:rPr lang="en-US" sz="1050" baseline="-25000" dirty="0"/>
              <a:t>2</a:t>
            </a:r>
            <a:endParaRPr lang="en-US" sz="1050" dirty="0"/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19D34492-012C-45DF-AEE6-D342264CBB89}"/>
              </a:ext>
            </a:extLst>
          </p:cNvPr>
          <p:cNvCxnSpPr>
            <a:cxnSpLocks/>
            <a:stCxn id="75" idx="6"/>
            <a:endCxn id="82" idx="2"/>
          </p:cNvCxnSpPr>
          <p:nvPr/>
        </p:nvCxnSpPr>
        <p:spPr>
          <a:xfrm flipV="1">
            <a:off x="668690" y="2151950"/>
            <a:ext cx="1079232" cy="3868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4891BFFE-ABBE-40BB-8E89-629761AA5094}"/>
              </a:ext>
            </a:extLst>
          </p:cNvPr>
          <p:cNvCxnSpPr>
            <a:cxnSpLocks/>
            <a:stCxn id="76" idx="6"/>
            <a:endCxn id="82" idx="2"/>
          </p:cNvCxnSpPr>
          <p:nvPr/>
        </p:nvCxnSpPr>
        <p:spPr>
          <a:xfrm>
            <a:off x="668691" y="1301876"/>
            <a:ext cx="1079231" cy="8500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50560031-11A5-4A9C-BA59-4C131B15E6B0}"/>
              </a:ext>
            </a:extLst>
          </p:cNvPr>
          <p:cNvCxnSpPr>
            <a:cxnSpLocks/>
            <a:stCxn id="77" idx="6"/>
            <a:endCxn id="82" idx="2"/>
          </p:cNvCxnSpPr>
          <p:nvPr/>
        </p:nvCxnSpPr>
        <p:spPr>
          <a:xfrm flipV="1">
            <a:off x="668690" y="2151950"/>
            <a:ext cx="1079232" cy="19185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Oval 80">
            <a:extLst>
              <a:ext uri="{FF2B5EF4-FFF2-40B4-BE49-F238E27FC236}">
                <a16:creationId xmlns:a16="http://schemas.microsoft.com/office/drawing/2014/main" id="{639D3069-6735-405E-90F3-0754024085F6}"/>
              </a:ext>
            </a:extLst>
          </p:cNvPr>
          <p:cNvSpPr/>
          <p:nvPr/>
        </p:nvSpPr>
        <p:spPr>
          <a:xfrm>
            <a:off x="1747922" y="2903844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C7EEA52E-07D5-40A7-9B63-9C668808DF44}"/>
              </a:ext>
            </a:extLst>
          </p:cNvPr>
          <p:cNvSpPr/>
          <p:nvPr/>
        </p:nvSpPr>
        <p:spPr>
          <a:xfrm>
            <a:off x="1747922" y="1752858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CAF92ED8-CB09-4B9E-872C-7F716BA13DF0}"/>
              </a:ext>
            </a:extLst>
          </p:cNvPr>
          <p:cNvSpPr/>
          <p:nvPr/>
        </p:nvSpPr>
        <p:spPr>
          <a:xfrm>
            <a:off x="1747922" y="4056411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8DB9531D-B2D4-4075-A50B-D0C5EC041A89}"/>
              </a:ext>
            </a:extLst>
          </p:cNvPr>
          <p:cNvCxnSpPr>
            <a:cxnSpLocks/>
            <a:stCxn id="75" idx="6"/>
            <a:endCxn id="83" idx="2"/>
          </p:cNvCxnSpPr>
          <p:nvPr/>
        </p:nvCxnSpPr>
        <p:spPr>
          <a:xfrm>
            <a:off x="668690" y="2538767"/>
            <a:ext cx="1079232" cy="19167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20BC09FE-B4B1-403E-BC2E-72813716456E}"/>
              </a:ext>
            </a:extLst>
          </p:cNvPr>
          <p:cNvCxnSpPr>
            <a:cxnSpLocks/>
            <a:stCxn id="76" idx="6"/>
            <a:endCxn id="83" idx="2"/>
          </p:cNvCxnSpPr>
          <p:nvPr/>
        </p:nvCxnSpPr>
        <p:spPr>
          <a:xfrm>
            <a:off x="668691" y="1301876"/>
            <a:ext cx="1079231" cy="31536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0DE008FB-CD1D-4416-9AD9-D1E4045F90E8}"/>
              </a:ext>
            </a:extLst>
          </p:cNvPr>
          <p:cNvCxnSpPr>
            <a:cxnSpLocks/>
            <a:stCxn id="77" idx="6"/>
            <a:endCxn id="83" idx="2"/>
          </p:cNvCxnSpPr>
          <p:nvPr/>
        </p:nvCxnSpPr>
        <p:spPr>
          <a:xfrm>
            <a:off x="668690" y="4070453"/>
            <a:ext cx="1079232" cy="3850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Oval 86">
            <a:extLst>
              <a:ext uri="{FF2B5EF4-FFF2-40B4-BE49-F238E27FC236}">
                <a16:creationId xmlns:a16="http://schemas.microsoft.com/office/drawing/2014/main" id="{FDE5AF9F-6A0D-4307-BE1A-7963CEF161D7}"/>
              </a:ext>
            </a:extLst>
          </p:cNvPr>
          <p:cNvSpPr/>
          <p:nvPr/>
        </p:nvSpPr>
        <p:spPr>
          <a:xfrm>
            <a:off x="1884044" y="1038907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1</a:t>
            </a:r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35A8AEA7-BD9E-4C15-A21D-91F740CAC380}"/>
              </a:ext>
            </a:extLst>
          </p:cNvPr>
          <p:cNvCxnSpPr>
            <a:cxnSpLocks/>
            <a:stCxn id="87" idx="6"/>
            <a:endCxn id="74" idx="2"/>
          </p:cNvCxnSpPr>
          <p:nvPr/>
        </p:nvCxnSpPr>
        <p:spPr>
          <a:xfrm>
            <a:off x="2409982" y="1301876"/>
            <a:ext cx="910468" cy="12440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0560CF48-4C2E-44EB-A9A3-C6BB19264235}"/>
              </a:ext>
            </a:extLst>
          </p:cNvPr>
          <p:cNvCxnSpPr>
            <a:cxnSpLocks/>
            <a:stCxn id="82" idx="6"/>
            <a:endCxn id="74" idx="2"/>
          </p:cNvCxnSpPr>
          <p:nvPr/>
        </p:nvCxnSpPr>
        <p:spPr>
          <a:xfrm>
            <a:off x="2546106" y="2151950"/>
            <a:ext cx="774344" cy="3940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58C28843-7134-4247-923B-18B11AF445A6}"/>
              </a:ext>
            </a:extLst>
          </p:cNvPr>
          <p:cNvCxnSpPr>
            <a:cxnSpLocks/>
            <a:stCxn id="81" idx="6"/>
            <a:endCxn id="70" idx="2"/>
          </p:cNvCxnSpPr>
          <p:nvPr/>
        </p:nvCxnSpPr>
        <p:spPr>
          <a:xfrm>
            <a:off x="2546105" y="3302936"/>
            <a:ext cx="774345" cy="7569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E6025C12-F932-4B29-858B-E14EACB72972}"/>
              </a:ext>
            </a:extLst>
          </p:cNvPr>
          <p:cNvCxnSpPr>
            <a:cxnSpLocks/>
            <a:stCxn id="83" idx="6"/>
            <a:endCxn id="70" idx="2"/>
          </p:cNvCxnSpPr>
          <p:nvPr/>
        </p:nvCxnSpPr>
        <p:spPr>
          <a:xfrm flipV="1">
            <a:off x="2546105" y="4059899"/>
            <a:ext cx="774345" cy="3956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E6FC327C-3522-4EE9-B503-9E3E17CC510C}"/>
              </a:ext>
            </a:extLst>
          </p:cNvPr>
          <p:cNvCxnSpPr>
            <a:cxnSpLocks/>
            <a:stCxn id="82" idx="6"/>
            <a:endCxn id="70" idx="2"/>
          </p:cNvCxnSpPr>
          <p:nvPr/>
        </p:nvCxnSpPr>
        <p:spPr>
          <a:xfrm>
            <a:off x="2546105" y="2151950"/>
            <a:ext cx="774345" cy="1907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EDDA3E00-96B7-4C97-A662-95F7ADF89330}"/>
              </a:ext>
            </a:extLst>
          </p:cNvPr>
          <p:cNvCxnSpPr>
            <a:cxnSpLocks/>
            <a:stCxn id="81" idx="6"/>
            <a:endCxn id="74" idx="2"/>
          </p:cNvCxnSpPr>
          <p:nvPr/>
        </p:nvCxnSpPr>
        <p:spPr>
          <a:xfrm flipV="1">
            <a:off x="2546106" y="2545973"/>
            <a:ext cx="774344" cy="7569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49D198F8-871C-4190-AB8D-D03EE1900690}"/>
              </a:ext>
            </a:extLst>
          </p:cNvPr>
          <p:cNvCxnSpPr>
            <a:cxnSpLocks/>
            <a:stCxn id="83" idx="6"/>
            <a:endCxn id="74" idx="2"/>
          </p:cNvCxnSpPr>
          <p:nvPr/>
        </p:nvCxnSpPr>
        <p:spPr>
          <a:xfrm flipV="1">
            <a:off x="2546106" y="2545973"/>
            <a:ext cx="774344" cy="19095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54696EBD-DA0A-4D5B-BFD1-46172484BB30}"/>
              </a:ext>
            </a:extLst>
          </p:cNvPr>
          <p:cNvCxnSpPr>
            <a:cxnSpLocks/>
            <a:stCxn id="87" idx="6"/>
            <a:endCxn id="70" idx="2"/>
          </p:cNvCxnSpPr>
          <p:nvPr/>
        </p:nvCxnSpPr>
        <p:spPr>
          <a:xfrm>
            <a:off x="2409982" y="1301876"/>
            <a:ext cx="910469" cy="27580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9A9CAA4D-8455-4473-9414-93BA4469F7ED}"/>
              </a:ext>
            </a:extLst>
          </p:cNvPr>
          <p:cNvSpPr txBox="1"/>
          <p:nvPr/>
        </p:nvSpPr>
        <p:spPr>
          <a:xfrm>
            <a:off x="1068495" y="1356014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b</a:t>
            </a:r>
            <a:r>
              <a:rPr lang="en-US" sz="1050" baseline="30000" dirty="0"/>
              <a:t>1</a:t>
            </a:r>
            <a:endParaRPr lang="en-US" sz="1050" dirty="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0E9AE6B8-ABB6-4941-9654-F6A21F378265}"/>
              </a:ext>
            </a:extLst>
          </p:cNvPr>
          <p:cNvSpPr txBox="1"/>
          <p:nvPr/>
        </p:nvSpPr>
        <p:spPr>
          <a:xfrm>
            <a:off x="2672566" y="1364332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b</a:t>
            </a:r>
            <a:r>
              <a:rPr lang="en-US" sz="1050" baseline="30000" dirty="0"/>
              <a:t>2</a:t>
            </a:r>
            <a:endParaRPr lang="en-US" sz="1050" dirty="0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300A3E08-43AF-4774-8632-A601C909C5F8}"/>
              </a:ext>
            </a:extLst>
          </p:cNvPr>
          <p:cNvSpPr txBox="1"/>
          <p:nvPr/>
        </p:nvSpPr>
        <p:spPr>
          <a:xfrm>
            <a:off x="1068495" y="4410514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W</a:t>
            </a:r>
            <a:r>
              <a:rPr lang="en-US" sz="1050" baseline="30000" dirty="0"/>
              <a:t>1</a:t>
            </a:r>
            <a:endParaRPr lang="en-US" sz="1050" dirty="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809D58E2-3CB5-4522-B9E3-8C4A401E3149}"/>
              </a:ext>
            </a:extLst>
          </p:cNvPr>
          <p:cNvSpPr txBox="1"/>
          <p:nvPr/>
        </p:nvSpPr>
        <p:spPr>
          <a:xfrm>
            <a:off x="2806081" y="4453922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W</a:t>
            </a:r>
            <a:r>
              <a:rPr lang="en-US" sz="1050" baseline="30000" dirty="0"/>
              <a:t>2</a:t>
            </a:r>
            <a:endParaRPr lang="en-US" sz="105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5613E871-4DB5-40B5-B27D-52E1F8DC758C}"/>
                  </a:ext>
                </a:extLst>
              </p14:cNvPr>
              <p14:cNvContentPartPr/>
              <p14:nvPr/>
            </p14:nvContentPartPr>
            <p14:xfrm>
              <a:off x="3189240" y="1882440"/>
              <a:ext cx="1207080" cy="29962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5613E871-4DB5-40B5-B27D-52E1F8DC758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179880" y="1873080"/>
                <a:ext cx="1225800" cy="3015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5907484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FBDAF94-36F3-4B51-A368-2BCE0F859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Networks – Convex Function?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223E40A-93DA-40D8-9E22-3320F1F07C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92978" y="1369219"/>
            <a:ext cx="3622372" cy="326350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Local vs. Global Minimum?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AD819839-ED71-4FA8-89A5-76FD49A2152F}"/>
              </a:ext>
            </a:extLst>
          </p:cNvPr>
          <p:cNvSpPr/>
          <p:nvPr/>
        </p:nvSpPr>
        <p:spPr>
          <a:xfrm>
            <a:off x="3320451" y="3660807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Y</a:t>
            </a:r>
            <a:r>
              <a:rPr lang="en-US" sz="1050" baseline="-25000" dirty="0"/>
              <a:t>2</a:t>
            </a:r>
            <a:endParaRPr lang="en-US" sz="1050" dirty="0"/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42B63768-A6CB-4E47-887F-03BDFFA3BB07}"/>
              </a:ext>
            </a:extLst>
          </p:cNvPr>
          <p:cNvCxnSpPr>
            <a:cxnSpLocks/>
            <a:stCxn id="75" idx="6"/>
            <a:endCxn id="81" idx="2"/>
          </p:cNvCxnSpPr>
          <p:nvPr/>
        </p:nvCxnSpPr>
        <p:spPr>
          <a:xfrm>
            <a:off x="668690" y="2538767"/>
            <a:ext cx="1079232" cy="7641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55DF2A41-F2C5-4343-8B99-CB57B528D8B5}"/>
              </a:ext>
            </a:extLst>
          </p:cNvPr>
          <p:cNvCxnSpPr>
            <a:cxnSpLocks/>
            <a:stCxn id="76" idx="6"/>
            <a:endCxn id="81" idx="2"/>
          </p:cNvCxnSpPr>
          <p:nvPr/>
        </p:nvCxnSpPr>
        <p:spPr>
          <a:xfrm>
            <a:off x="668691" y="1301876"/>
            <a:ext cx="1079231" cy="20010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434C5903-5A8D-45DF-98BC-BE401C53F2DE}"/>
              </a:ext>
            </a:extLst>
          </p:cNvPr>
          <p:cNvCxnSpPr>
            <a:cxnSpLocks/>
            <a:stCxn id="77" idx="6"/>
            <a:endCxn id="81" idx="2"/>
          </p:cNvCxnSpPr>
          <p:nvPr/>
        </p:nvCxnSpPr>
        <p:spPr>
          <a:xfrm flipV="1">
            <a:off x="668690" y="3302936"/>
            <a:ext cx="1079232" cy="7675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Oval 73">
            <a:extLst>
              <a:ext uri="{FF2B5EF4-FFF2-40B4-BE49-F238E27FC236}">
                <a16:creationId xmlns:a16="http://schemas.microsoft.com/office/drawing/2014/main" id="{140E08F7-7B6C-401F-9860-CAAD6422B616}"/>
              </a:ext>
            </a:extLst>
          </p:cNvPr>
          <p:cNvSpPr/>
          <p:nvPr/>
        </p:nvSpPr>
        <p:spPr>
          <a:xfrm>
            <a:off x="3320450" y="2146881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Y</a:t>
            </a:r>
            <a:r>
              <a:rPr lang="en-US" sz="1050" baseline="-25000" dirty="0"/>
              <a:t>1</a:t>
            </a:r>
            <a:endParaRPr lang="en-US" sz="1050" dirty="0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F924AB33-49AC-4478-A9EB-63133A757158}"/>
              </a:ext>
            </a:extLst>
          </p:cNvPr>
          <p:cNvSpPr/>
          <p:nvPr/>
        </p:nvSpPr>
        <p:spPr>
          <a:xfrm>
            <a:off x="142752" y="2275798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X</a:t>
            </a:r>
            <a:r>
              <a:rPr lang="en-US" sz="1050" baseline="-25000" dirty="0"/>
              <a:t>1</a:t>
            </a:r>
            <a:endParaRPr lang="en-US" sz="1050" dirty="0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ECCFC11D-2617-41D5-BDA4-E603A15F6F90}"/>
              </a:ext>
            </a:extLst>
          </p:cNvPr>
          <p:cNvSpPr/>
          <p:nvPr/>
        </p:nvSpPr>
        <p:spPr>
          <a:xfrm>
            <a:off x="142753" y="1038907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1</a:t>
            </a: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AF2AB51C-6BEC-4BA5-8623-4E72B04C1467}"/>
              </a:ext>
            </a:extLst>
          </p:cNvPr>
          <p:cNvSpPr/>
          <p:nvPr/>
        </p:nvSpPr>
        <p:spPr>
          <a:xfrm>
            <a:off x="142752" y="3807484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X</a:t>
            </a:r>
            <a:r>
              <a:rPr lang="en-US" sz="1050" baseline="-25000" dirty="0"/>
              <a:t>2</a:t>
            </a:r>
            <a:endParaRPr lang="en-US" sz="1050" dirty="0"/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19D34492-012C-45DF-AEE6-D342264CBB89}"/>
              </a:ext>
            </a:extLst>
          </p:cNvPr>
          <p:cNvCxnSpPr>
            <a:cxnSpLocks/>
            <a:stCxn id="75" idx="6"/>
            <a:endCxn id="82" idx="2"/>
          </p:cNvCxnSpPr>
          <p:nvPr/>
        </p:nvCxnSpPr>
        <p:spPr>
          <a:xfrm flipV="1">
            <a:off x="668690" y="2151950"/>
            <a:ext cx="1079232" cy="3868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4891BFFE-ABBE-40BB-8E89-629761AA5094}"/>
              </a:ext>
            </a:extLst>
          </p:cNvPr>
          <p:cNvCxnSpPr>
            <a:cxnSpLocks/>
            <a:stCxn id="76" idx="6"/>
            <a:endCxn id="82" idx="2"/>
          </p:cNvCxnSpPr>
          <p:nvPr/>
        </p:nvCxnSpPr>
        <p:spPr>
          <a:xfrm>
            <a:off x="668691" y="1301876"/>
            <a:ext cx="1079231" cy="8500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50560031-11A5-4A9C-BA59-4C131B15E6B0}"/>
              </a:ext>
            </a:extLst>
          </p:cNvPr>
          <p:cNvCxnSpPr>
            <a:cxnSpLocks/>
            <a:stCxn id="77" idx="6"/>
            <a:endCxn id="82" idx="2"/>
          </p:cNvCxnSpPr>
          <p:nvPr/>
        </p:nvCxnSpPr>
        <p:spPr>
          <a:xfrm flipV="1">
            <a:off x="668690" y="2151950"/>
            <a:ext cx="1079232" cy="19185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Oval 80">
            <a:extLst>
              <a:ext uri="{FF2B5EF4-FFF2-40B4-BE49-F238E27FC236}">
                <a16:creationId xmlns:a16="http://schemas.microsoft.com/office/drawing/2014/main" id="{639D3069-6735-405E-90F3-0754024085F6}"/>
              </a:ext>
            </a:extLst>
          </p:cNvPr>
          <p:cNvSpPr/>
          <p:nvPr/>
        </p:nvSpPr>
        <p:spPr>
          <a:xfrm>
            <a:off x="1747922" y="2903844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C7EEA52E-07D5-40A7-9B63-9C668808DF44}"/>
              </a:ext>
            </a:extLst>
          </p:cNvPr>
          <p:cNvSpPr/>
          <p:nvPr/>
        </p:nvSpPr>
        <p:spPr>
          <a:xfrm>
            <a:off x="1747922" y="1752858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CAF92ED8-CB09-4B9E-872C-7F716BA13DF0}"/>
              </a:ext>
            </a:extLst>
          </p:cNvPr>
          <p:cNvSpPr/>
          <p:nvPr/>
        </p:nvSpPr>
        <p:spPr>
          <a:xfrm>
            <a:off x="1747922" y="4056411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8DB9531D-B2D4-4075-A50B-D0C5EC041A89}"/>
              </a:ext>
            </a:extLst>
          </p:cNvPr>
          <p:cNvCxnSpPr>
            <a:cxnSpLocks/>
            <a:stCxn id="75" idx="6"/>
            <a:endCxn id="83" idx="2"/>
          </p:cNvCxnSpPr>
          <p:nvPr/>
        </p:nvCxnSpPr>
        <p:spPr>
          <a:xfrm>
            <a:off x="668690" y="2538767"/>
            <a:ext cx="1079232" cy="19167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20BC09FE-B4B1-403E-BC2E-72813716456E}"/>
              </a:ext>
            </a:extLst>
          </p:cNvPr>
          <p:cNvCxnSpPr>
            <a:cxnSpLocks/>
            <a:stCxn id="76" idx="6"/>
            <a:endCxn id="83" idx="2"/>
          </p:cNvCxnSpPr>
          <p:nvPr/>
        </p:nvCxnSpPr>
        <p:spPr>
          <a:xfrm>
            <a:off x="668691" y="1301876"/>
            <a:ext cx="1079231" cy="31536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0DE008FB-CD1D-4416-9AD9-D1E4045F90E8}"/>
              </a:ext>
            </a:extLst>
          </p:cNvPr>
          <p:cNvCxnSpPr>
            <a:cxnSpLocks/>
            <a:stCxn id="77" idx="6"/>
            <a:endCxn id="83" idx="2"/>
          </p:cNvCxnSpPr>
          <p:nvPr/>
        </p:nvCxnSpPr>
        <p:spPr>
          <a:xfrm>
            <a:off x="668690" y="4070453"/>
            <a:ext cx="1079232" cy="3850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Oval 86">
            <a:extLst>
              <a:ext uri="{FF2B5EF4-FFF2-40B4-BE49-F238E27FC236}">
                <a16:creationId xmlns:a16="http://schemas.microsoft.com/office/drawing/2014/main" id="{FDE5AF9F-6A0D-4307-BE1A-7963CEF161D7}"/>
              </a:ext>
            </a:extLst>
          </p:cNvPr>
          <p:cNvSpPr/>
          <p:nvPr/>
        </p:nvSpPr>
        <p:spPr>
          <a:xfrm>
            <a:off x="1884044" y="1038907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1</a:t>
            </a:r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35A8AEA7-BD9E-4C15-A21D-91F740CAC380}"/>
              </a:ext>
            </a:extLst>
          </p:cNvPr>
          <p:cNvCxnSpPr>
            <a:cxnSpLocks/>
            <a:stCxn id="87" idx="6"/>
            <a:endCxn id="74" idx="2"/>
          </p:cNvCxnSpPr>
          <p:nvPr/>
        </p:nvCxnSpPr>
        <p:spPr>
          <a:xfrm>
            <a:off x="2409982" y="1301876"/>
            <a:ext cx="910468" cy="12440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0560CF48-4C2E-44EB-A9A3-C6BB19264235}"/>
              </a:ext>
            </a:extLst>
          </p:cNvPr>
          <p:cNvCxnSpPr>
            <a:cxnSpLocks/>
            <a:stCxn id="82" idx="6"/>
            <a:endCxn id="74" idx="2"/>
          </p:cNvCxnSpPr>
          <p:nvPr/>
        </p:nvCxnSpPr>
        <p:spPr>
          <a:xfrm>
            <a:off x="2546106" y="2151950"/>
            <a:ext cx="774344" cy="3940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58C28843-7134-4247-923B-18B11AF445A6}"/>
              </a:ext>
            </a:extLst>
          </p:cNvPr>
          <p:cNvCxnSpPr>
            <a:cxnSpLocks/>
            <a:stCxn id="81" idx="6"/>
            <a:endCxn id="70" idx="2"/>
          </p:cNvCxnSpPr>
          <p:nvPr/>
        </p:nvCxnSpPr>
        <p:spPr>
          <a:xfrm>
            <a:off x="2546105" y="3302936"/>
            <a:ext cx="774345" cy="7569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E6025C12-F932-4B29-858B-E14EACB72972}"/>
              </a:ext>
            </a:extLst>
          </p:cNvPr>
          <p:cNvCxnSpPr>
            <a:cxnSpLocks/>
            <a:stCxn id="83" idx="6"/>
            <a:endCxn id="70" idx="2"/>
          </p:cNvCxnSpPr>
          <p:nvPr/>
        </p:nvCxnSpPr>
        <p:spPr>
          <a:xfrm flipV="1">
            <a:off x="2546105" y="4059899"/>
            <a:ext cx="774345" cy="3956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E6FC327C-3522-4EE9-B503-9E3E17CC510C}"/>
              </a:ext>
            </a:extLst>
          </p:cNvPr>
          <p:cNvCxnSpPr>
            <a:cxnSpLocks/>
            <a:stCxn id="82" idx="6"/>
            <a:endCxn id="70" idx="2"/>
          </p:cNvCxnSpPr>
          <p:nvPr/>
        </p:nvCxnSpPr>
        <p:spPr>
          <a:xfrm>
            <a:off x="2546105" y="2151950"/>
            <a:ext cx="774345" cy="1907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EDDA3E00-96B7-4C97-A662-95F7ADF89330}"/>
              </a:ext>
            </a:extLst>
          </p:cNvPr>
          <p:cNvCxnSpPr>
            <a:cxnSpLocks/>
            <a:stCxn id="81" idx="6"/>
            <a:endCxn id="74" idx="2"/>
          </p:cNvCxnSpPr>
          <p:nvPr/>
        </p:nvCxnSpPr>
        <p:spPr>
          <a:xfrm flipV="1">
            <a:off x="2546106" y="2545973"/>
            <a:ext cx="774344" cy="7569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49D198F8-871C-4190-AB8D-D03EE1900690}"/>
              </a:ext>
            </a:extLst>
          </p:cNvPr>
          <p:cNvCxnSpPr>
            <a:cxnSpLocks/>
            <a:stCxn id="83" idx="6"/>
            <a:endCxn id="74" idx="2"/>
          </p:cNvCxnSpPr>
          <p:nvPr/>
        </p:nvCxnSpPr>
        <p:spPr>
          <a:xfrm flipV="1">
            <a:off x="2546106" y="2545973"/>
            <a:ext cx="774344" cy="19095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54696EBD-DA0A-4D5B-BFD1-46172484BB30}"/>
              </a:ext>
            </a:extLst>
          </p:cNvPr>
          <p:cNvCxnSpPr>
            <a:cxnSpLocks/>
            <a:stCxn id="87" idx="6"/>
            <a:endCxn id="70" idx="2"/>
          </p:cNvCxnSpPr>
          <p:nvPr/>
        </p:nvCxnSpPr>
        <p:spPr>
          <a:xfrm>
            <a:off x="2409982" y="1301876"/>
            <a:ext cx="910469" cy="27580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9A9CAA4D-8455-4473-9414-93BA4469F7ED}"/>
              </a:ext>
            </a:extLst>
          </p:cNvPr>
          <p:cNvSpPr txBox="1"/>
          <p:nvPr/>
        </p:nvSpPr>
        <p:spPr>
          <a:xfrm>
            <a:off x="1068495" y="1356014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b</a:t>
            </a:r>
            <a:r>
              <a:rPr lang="en-US" sz="1050" baseline="30000" dirty="0"/>
              <a:t>1</a:t>
            </a:r>
            <a:endParaRPr lang="en-US" sz="1050" dirty="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0E9AE6B8-ABB6-4941-9654-F6A21F378265}"/>
              </a:ext>
            </a:extLst>
          </p:cNvPr>
          <p:cNvSpPr txBox="1"/>
          <p:nvPr/>
        </p:nvSpPr>
        <p:spPr>
          <a:xfrm>
            <a:off x="2672566" y="1364332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b</a:t>
            </a:r>
            <a:r>
              <a:rPr lang="en-US" sz="1050" baseline="30000" dirty="0"/>
              <a:t>2</a:t>
            </a:r>
            <a:endParaRPr lang="en-US" sz="1050" dirty="0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300A3E08-43AF-4774-8632-A601C909C5F8}"/>
              </a:ext>
            </a:extLst>
          </p:cNvPr>
          <p:cNvSpPr txBox="1"/>
          <p:nvPr/>
        </p:nvSpPr>
        <p:spPr>
          <a:xfrm>
            <a:off x="1068495" y="4410514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W</a:t>
            </a:r>
            <a:r>
              <a:rPr lang="en-US" sz="1050" baseline="30000" dirty="0"/>
              <a:t>1</a:t>
            </a:r>
            <a:endParaRPr lang="en-US" sz="1050" dirty="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809D58E2-3CB5-4522-B9E3-8C4A401E3149}"/>
              </a:ext>
            </a:extLst>
          </p:cNvPr>
          <p:cNvSpPr txBox="1"/>
          <p:nvPr/>
        </p:nvSpPr>
        <p:spPr>
          <a:xfrm>
            <a:off x="2806081" y="4453922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W</a:t>
            </a:r>
            <a:r>
              <a:rPr lang="en-US" sz="1050" baseline="30000" dirty="0"/>
              <a:t>2</a:t>
            </a:r>
            <a:endParaRPr lang="en-US" sz="105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C745876-BDD9-4D73-A42C-24982B5FD4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5799" y="1857975"/>
            <a:ext cx="2756728" cy="299662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0DA97754-0EA5-41AC-82D8-8853E31EA023}"/>
                  </a:ext>
                </a:extLst>
              </p14:cNvPr>
              <p14:cNvContentPartPr/>
              <p14:nvPr/>
            </p14:nvContentPartPr>
            <p14:xfrm>
              <a:off x="7218180" y="3758940"/>
              <a:ext cx="4050" cy="297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0DA97754-0EA5-41AC-82D8-8853E31EA02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209405" y="3750360"/>
                <a:ext cx="21263" cy="1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EF252A5A-5E15-4166-BBC7-AC03C2D5A29B}"/>
                  </a:ext>
                </a:extLst>
              </p14:cNvPr>
              <p14:cNvContentPartPr/>
              <p14:nvPr/>
            </p14:nvContentPartPr>
            <p14:xfrm>
              <a:off x="7509960" y="1913760"/>
              <a:ext cx="530640" cy="5922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EF252A5A-5E15-4166-BBC7-AC03C2D5A29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500600" y="1904400"/>
                <a:ext cx="549360" cy="610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001982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FBDAF94-36F3-4B51-A368-2BCE0F859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Networks – Overcoming Local Minimum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223E40A-93DA-40D8-9E22-3320F1F07C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92978" y="1369219"/>
            <a:ext cx="3622372" cy="326350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Multiple training iterations</a:t>
            </a:r>
          </a:p>
          <a:p>
            <a:pPr marL="0" indent="0">
              <a:buNone/>
            </a:pPr>
            <a:r>
              <a:rPr lang="en-US" dirty="0"/>
              <a:t>	Initialize with different 	random variables</a:t>
            </a:r>
          </a:p>
          <a:p>
            <a:pPr marL="0" indent="0">
              <a:buNone/>
            </a:pPr>
            <a:r>
              <a:rPr lang="en-US" dirty="0"/>
              <a:t>Add a noise term to weights</a:t>
            </a:r>
          </a:p>
          <a:p>
            <a:pPr marL="0" indent="0">
              <a:buNone/>
            </a:pPr>
            <a:r>
              <a:rPr lang="en-US" dirty="0"/>
              <a:t>	Weights fluctuate even 	without gradient</a:t>
            </a:r>
          </a:p>
          <a:p>
            <a:pPr marL="0" indent="0">
              <a:buNone/>
            </a:pPr>
            <a:r>
              <a:rPr lang="en-US" dirty="0"/>
              <a:t>Momentum</a:t>
            </a:r>
          </a:p>
          <a:p>
            <a:pPr marL="0" indent="0">
              <a:buNone/>
            </a:pPr>
            <a:r>
              <a:rPr lang="en-US" dirty="0"/>
              <a:t>	Increase weight 	adjustment rate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AD819839-ED71-4FA8-89A5-76FD49A2152F}"/>
              </a:ext>
            </a:extLst>
          </p:cNvPr>
          <p:cNvSpPr/>
          <p:nvPr/>
        </p:nvSpPr>
        <p:spPr>
          <a:xfrm>
            <a:off x="3320451" y="4099721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Y</a:t>
            </a:r>
            <a:r>
              <a:rPr lang="en-US" sz="1050" baseline="-25000" dirty="0"/>
              <a:t>2</a:t>
            </a:r>
            <a:endParaRPr lang="en-US" sz="1050" dirty="0"/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42B63768-A6CB-4E47-887F-03BDFFA3BB07}"/>
              </a:ext>
            </a:extLst>
          </p:cNvPr>
          <p:cNvCxnSpPr>
            <a:cxnSpLocks/>
            <a:stCxn id="75" idx="6"/>
            <a:endCxn id="81" idx="2"/>
          </p:cNvCxnSpPr>
          <p:nvPr/>
        </p:nvCxnSpPr>
        <p:spPr>
          <a:xfrm>
            <a:off x="668690" y="2977681"/>
            <a:ext cx="1079232" cy="7641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55DF2A41-F2C5-4343-8B99-CB57B528D8B5}"/>
              </a:ext>
            </a:extLst>
          </p:cNvPr>
          <p:cNvCxnSpPr>
            <a:cxnSpLocks/>
            <a:stCxn id="76" idx="6"/>
            <a:endCxn id="81" idx="2"/>
          </p:cNvCxnSpPr>
          <p:nvPr/>
        </p:nvCxnSpPr>
        <p:spPr>
          <a:xfrm>
            <a:off x="668691" y="1740790"/>
            <a:ext cx="1079231" cy="20010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434C5903-5A8D-45DF-98BC-BE401C53F2DE}"/>
              </a:ext>
            </a:extLst>
          </p:cNvPr>
          <p:cNvCxnSpPr>
            <a:cxnSpLocks/>
            <a:stCxn id="77" idx="6"/>
            <a:endCxn id="81" idx="2"/>
          </p:cNvCxnSpPr>
          <p:nvPr/>
        </p:nvCxnSpPr>
        <p:spPr>
          <a:xfrm flipV="1">
            <a:off x="668690" y="3741850"/>
            <a:ext cx="1079232" cy="7675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Oval 73">
            <a:extLst>
              <a:ext uri="{FF2B5EF4-FFF2-40B4-BE49-F238E27FC236}">
                <a16:creationId xmlns:a16="http://schemas.microsoft.com/office/drawing/2014/main" id="{140E08F7-7B6C-401F-9860-CAAD6422B616}"/>
              </a:ext>
            </a:extLst>
          </p:cNvPr>
          <p:cNvSpPr/>
          <p:nvPr/>
        </p:nvSpPr>
        <p:spPr>
          <a:xfrm>
            <a:off x="3320450" y="2585795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Y</a:t>
            </a:r>
            <a:r>
              <a:rPr lang="en-US" sz="1050" baseline="-25000" dirty="0"/>
              <a:t>1</a:t>
            </a:r>
            <a:endParaRPr lang="en-US" sz="1050" dirty="0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F924AB33-49AC-4478-A9EB-63133A757158}"/>
              </a:ext>
            </a:extLst>
          </p:cNvPr>
          <p:cNvSpPr/>
          <p:nvPr/>
        </p:nvSpPr>
        <p:spPr>
          <a:xfrm>
            <a:off x="142752" y="2714712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X</a:t>
            </a:r>
            <a:r>
              <a:rPr lang="en-US" sz="1050" baseline="-25000" dirty="0"/>
              <a:t>1</a:t>
            </a:r>
            <a:endParaRPr lang="en-US" sz="1050" dirty="0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ECCFC11D-2617-41D5-BDA4-E603A15F6F90}"/>
              </a:ext>
            </a:extLst>
          </p:cNvPr>
          <p:cNvSpPr/>
          <p:nvPr/>
        </p:nvSpPr>
        <p:spPr>
          <a:xfrm>
            <a:off x="142753" y="1477821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1</a:t>
            </a: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AF2AB51C-6BEC-4BA5-8623-4E72B04C1467}"/>
              </a:ext>
            </a:extLst>
          </p:cNvPr>
          <p:cNvSpPr/>
          <p:nvPr/>
        </p:nvSpPr>
        <p:spPr>
          <a:xfrm>
            <a:off x="142752" y="4246398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X</a:t>
            </a:r>
            <a:r>
              <a:rPr lang="en-US" sz="1050" baseline="-25000" dirty="0"/>
              <a:t>2</a:t>
            </a:r>
            <a:endParaRPr lang="en-US" sz="1050" dirty="0"/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19D34492-012C-45DF-AEE6-D342264CBB89}"/>
              </a:ext>
            </a:extLst>
          </p:cNvPr>
          <p:cNvCxnSpPr>
            <a:cxnSpLocks/>
            <a:stCxn id="75" idx="6"/>
            <a:endCxn id="82" idx="2"/>
          </p:cNvCxnSpPr>
          <p:nvPr/>
        </p:nvCxnSpPr>
        <p:spPr>
          <a:xfrm flipV="1">
            <a:off x="668690" y="2590864"/>
            <a:ext cx="1079232" cy="3868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4891BFFE-ABBE-40BB-8E89-629761AA5094}"/>
              </a:ext>
            </a:extLst>
          </p:cNvPr>
          <p:cNvCxnSpPr>
            <a:cxnSpLocks/>
            <a:stCxn id="76" idx="6"/>
            <a:endCxn id="82" idx="2"/>
          </p:cNvCxnSpPr>
          <p:nvPr/>
        </p:nvCxnSpPr>
        <p:spPr>
          <a:xfrm>
            <a:off x="668691" y="1740790"/>
            <a:ext cx="1079231" cy="8500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50560031-11A5-4A9C-BA59-4C131B15E6B0}"/>
              </a:ext>
            </a:extLst>
          </p:cNvPr>
          <p:cNvCxnSpPr>
            <a:cxnSpLocks/>
            <a:stCxn id="77" idx="6"/>
            <a:endCxn id="82" idx="2"/>
          </p:cNvCxnSpPr>
          <p:nvPr/>
        </p:nvCxnSpPr>
        <p:spPr>
          <a:xfrm flipV="1">
            <a:off x="668690" y="2590864"/>
            <a:ext cx="1079232" cy="19185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Oval 80">
            <a:extLst>
              <a:ext uri="{FF2B5EF4-FFF2-40B4-BE49-F238E27FC236}">
                <a16:creationId xmlns:a16="http://schemas.microsoft.com/office/drawing/2014/main" id="{639D3069-6735-405E-90F3-0754024085F6}"/>
              </a:ext>
            </a:extLst>
          </p:cNvPr>
          <p:cNvSpPr/>
          <p:nvPr/>
        </p:nvSpPr>
        <p:spPr>
          <a:xfrm>
            <a:off x="1747922" y="3342758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C7EEA52E-07D5-40A7-9B63-9C668808DF44}"/>
              </a:ext>
            </a:extLst>
          </p:cNvPr>
          <p:cNvSpPr/>
          <p:nvPr/>
        </p:nvSpPr>
        <p:spPr>
          <a:xfrm>
            <a:off x="1747922" y="2191772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CAF92ED8-CB09-4B9E-872C-7F716BA13DF0}"/>
              </a:ext>
            </a:extLst>
          </p:cNvPr>
          <p:cNvSpPr/>
          <p:nvPr/>
        </p:nvSpPr>
        <p:spPr>
          <a:xfrm>
            <a:off x="1747922" y="4495325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8DB9531D-B2D4-4075-A50B-D0C5EC041A89}"/>
              </a:ext>
            </a:extLst>
          </p:cNvPr>
          <p:cNvCxnSpPr>
            <a:cxnSpLocks/>
            <a:stCxn id="75" idx="6"/>
            <a:endCxn id="83" idx="2"/>
          </p:cNvCxnSpPr>
          <p:nvPr/>
        </p:nvCxnSpPr>
        <p:spPr>
          <a:xfrm>
            <a:off x="668690" y="2977681"/>
            <a:ext cx="1079232" cy="19167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20BC09FE-B4B1-403E-BC2E-72813716456E}"/>
              </a:ext>
            </a:extLst>
          </p:cNvPr>
          <p:cNvCxnSpPr>
            <a:cxnSpLocks/>
            <a:stCxn id="76" idx="6"/>
            <a:endCxn id="83" idx="2"/>
          </p:cNvCxnSpPr>
          <p:nvPr/>
        </p:nvCxnSpPr>
        <p:spPr>
          <a:xfrm>
            <a:off x="668691" y="1740790"/>
            <a:ext cx="1079231" cy="31536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0DE008FB-CD1D-4416-9AD9-D1E4045F90E8}"/>
              </a:ext>
            </a:extLst>
          </p:cNvPr>
          <p:cNvCxnSpPr>
            <a:cxnSpLocks/>
            <a:stCxn id="77" idx="6"/>
            <a:endCxn id="83" idx="2"/>
          </p:cNvCxnSpPr>
          <p:nvPr/>
        </p:nvCxnSpPr>
        <p:spPr>
          <a:xfrm>
            <a:off x="668690" y="4509367"/>
            <a:ext cx="1079232" cy="3850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Oval 86">
            <a:extLst>
              <a:ext uri="{FF2B5EF4-FFF2-40B4-BE49-F238E27FC236}">
                <a16:creationId xmlns:a16="http://schemas.microsoft.com/office/drawing/2014/main" id="{FDE5AF9F-6A0D-4307-BE1A-7963CEF161D7}"/>
              </a:ext>
            </a:extLst>
          </p:cNvPr>
          <p:cNvSpPr/>
          <p:nvPr/>
        </p:nvSpPr>
        <p:spPr>
          <a:xfrm>
            <a:off x="1884044" y="1477821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1</a:t>
            </a:r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35A8AEA7-BD9E-4C15-A21D-91F740CAC380}"/>
              </a:ext>
            </a:extLst>
          </p:cNvPr>
          <p:cNvCxnSpPr>
            <a:cxnSpLocks/>
            <a:stCxn id="87" idx="6"/>
            <a:endCxn id="74" idx="2"/>
          </p:cNvCxnSpPr>
          <p:nvPr/>
        </p:nvCxnSpPr>
        <p:spPr>
          <a:xfrm>
            <a:off x="2409982" y="1740790"/>
            <a:ext cx="910468" cy="12440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0560CF48-4C2E-44EB-A9A3-C6BB19264235}"/>
              </a:ext>
            </a:extLst>
          </p:cNvPr>
          <p:cNvCxnSpPr>
            <a:cxnSpLocks/>
            <a:stCxn id="82" idx="6"/>
            <a:endCxn id="74" idx="2"/>
          </p:cNvCxnSpPr>
          <p:nvPr/>
        </p:nvCxnSpPr>
        <p:spPr>
          <a:xfrm>
            <a:off x="2546106" y="2590864"/>
            <a:ext cx="774344" cy="3940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58C28843-7134-4247-923B-18B11AF445A6}"/>
              </a:ext>
            </a:extLst>
          </p:cNvPr>
          <p:cNvCxnSpPr>
            <a:cxnSpLocks/>
            <a:stCxn id="81" idx="6"/>
            <a:endCxn id="70" idx="2"/>
          </p:cNvCxnSpPr>
          <p:nvPr/>
        </p:nvCxnSpPr>
        <p:spPr>
          <a:xfrm>
            <a:off x="2546105" y="3741850"/>
            <a:ext cx="774345" cy="7569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E6025C12-F932-4B29-858B-E14EACB72972}"/>
              </a:ext>
            </a:extLst>
          </p:cNvPr>
          <p:cNvCxnSpPr>
            <a:cxnSpLocks/>
            <a:stCxn id="83" idx="6"/>
            <a:endCxn id="70" idx="2"/>
          </p:cNvCxnSpPr>
          <p:nvPr/>
        </p:nvCxnSpPr>
        <p:spPr>
          <a:xfrm flipV="1">
            <a:off x="2546105" y="4498813"/>
            <a:ext cx="774345" cy="3956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E6FC327C-3522-4EE9-B503-9E3E17CC510C}"/>
              </a:ext>
            </a:extLst>
          </p:cNvPr>
          <p:cNvCxnSpPr>
            <a:cxnSpLocks/>
            <a:stCxn id="82" idx="6"/>
            <a:endCxn id="70" idx="2"/>
          </p:cNvCxnSpPr>
          <p:nvPr/>
        </p:nvCxnSpPr>
        <p:spPr>
          <a:xfrm>
            <a:off x="2546105" y="2590864"/>
            <a:ext cx="774345" cy="1907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EDDA3E00-96B7-4C97-A662-95F7ADF89330}"/>
              </a:ext>
            </a:extLst>
          </p:cNvPr>
          <p:cNvCxnSpPr>
            <a:cxnSpLocks/>
            <a:stCxn id="81" idx="6"/>
            <a:endCxn id="74" idx="2"/>
          </p:cNvCxnSpPr>
          <p:nvPr/>
        </p:nvCxnSpPr>
        <p:spPr>
          <a:xfrm flipV="1">
            <a:off x="2546106" y="2984887"/>
            <a:ext cx="774344" cy="7569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49D198F8-871C-4190-AB8D-D03EE1900690}"/>
              </a:ext>
            </a:extLst>
          </p:cNvPr>
          <p:cNvCxnSpPr>
            <a:cxnSpLocks/>
            <a:stCxn id="83" idx="6"/>
            <a:endCxn id="74" idx="2"/>
          </p:cNvCxnSpPr>
          <p:nvPr/>
        </p:nvCxnSpPr>
        <p:spPr>
          <a:xfrm flipV="1">
            <a:off x="2546106" y="2984887"/>
            <a:ext cx="774344" cy="19095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54696EBD-DA0A-4D5B-BFD1-46172484BB30}"/>
              </a:ext>
            </a:extLst>
          </p:cNvPr>
          <p:cNvCxnSpPr>
            <a:cxnSpLocks/>
            <a:stCxn id="87" idx="6"/>
            <a:endCxn id="70" idx="2"/>
          </p:cNvCxnSpPr>
          <p:nvPr/>
        </p:nvCxnSpPr>
        <p:spPr>
          <a:xfrm>
            <a:off x="2409982" y="1740790"/>
            <a:ext cx="910469" cy="27580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9A9CAA4D-8455-4473-9414-93BA4469F7ED}"/>
              </a:ext>
            </a:extLst>
          </p:cNvPr>
          <p:cNvSpPr txBox="1"/>
          <p:nvPr/>
        </p:nvSpPr>
        <p:spPr>
          <a:xfrm>
            <a:off x="1068495" y="1794928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b</a:t>
            </a:r>
            <a:r>
              <a:rPr lang="en-US" sz="1050" baseline="30000" dirty="0"/>
              <a:t>1</a:t>
            </a:r>
            <a:endParaRPr lang="en-US" sz="1050" dirty="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0E9AE6B8-ABB6-4941-9654-F6A21F378265}"/>
              </a:ext>
            </a:extLst>
          </p:cNvPr>
          <p:cNvSpPr txBox="1"/>
          <p:nvPr/>
        </p:nvSpPr>
        <p:spPr>
          <a:xfrm>
            <a:off x="2672566" y="1803246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b</a:t>
            </a:r>
            <a:r>
              <a:rPr lang="en-US" sz="1050" baseline="30000" dirty="0"/>
              <a:t>2</a:t>
            </a:r>
            <a:endParaRPr lang="en-US" sz="1050" dirty="0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300A3E08-43AF-4774-8632-A601C909C5F8}"/>
              </a:ext>
            </a:extLst>
          </p:cNvPr>
          <p:cNvSpPr txBox="1"/>
          <p:nvPr/>
        </p:nvSpPr>
        <p:spPr>
          <a:xfrm>
            <a:off x="1068495" y="4849428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W</a:t>
            </a:r>
            <a:r>
              <a:rPr lang="en-US" sz="1050" baseline="30000" dirty="0"/>
              <a:t>1</a:t>
            </a:r>
            <a:endParaRPr lang="en-US" sz="1050" dirty="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809D58E2-3CB5-4522-B9E3-8C4A401E3149}"/>
              </a:ext>
            </a:extLst>
          </p:cNvPr>
          <p:cNvSpPr txBox="1"/>
          <p:nvPr/>
        </p:nvSpPr>
        <p:spPr>
          <a:xfrm>
            <a:off x="2806081" y="4892836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W</a:t>
            </a:r>
            <a:r>
              <a:rPr lang="en-US" sz="1050" baseline="30000" dirty="0"/>
              <a:t>2</a:t>
            </a:r>
            <a:endParaRPr lang="en-US" sz="105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7FC20834-5ECF-492D-BEC1-3FDA51E332B5}"/>
                  </a:ext>
                </a:extLst>
              </p14:cNvPr>
              <p14:cNvContentPartPr/>
              <p14:nvPr/>
            </p14:nvContentPartPr>
            <p14:xfrm>
              <a:off x="4681080" y="1515960"/>
              <a:ext cx="373680" cy="18331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7FC20834-5ECF-492D-BEC1-3FDA51E332B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671720" y="1506600"/>
                <a:ext cx="392400" cy="1851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81438787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FBDAF94-36F3-4B51-A368-2BCE0F859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Networks – Initializing Weights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223E40A-93DA-40D8-9E22-3320F1F07C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92978" y="1369219"/>
            <a:ext cx="3622372" cy="377428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Initialize with all 0s?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i="1" dirty="0"/>
              <a:t>Locks Up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Initialize with all 1s?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i="1" dirty="0"/>
              <a:t>Works fine…</a:t>
            </a:r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r>
              <a:rPr lang="en-US" dirty="0"/>
              <a:t>Initialize with small random weights?</a:t>
            </a:r>
            <a:endParaRPr lang="en-US" i="1" dirty="0"/>
          </a:p>
          <a:p>
            <a:pPr marL="0" indent="0">
              <a:buNone/>
            </a:pPr>
            <a:r>
              <a:rPr lang="en-US" i="1" dirty="0"/>
              <a:t>	Works better…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AD819839-ED71-4FA8-89A5-76FD49A2152F}"/>
              </a:ext>
            </a:extLst>
          </p:cNvPr>
          <p:cNvSpPr/>
          <p:nvPr/>
        </p:nvSpPr>
        <p:spPr>
          <a:xfrm>
            <a:off x="3320451" y="3660807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Y</a:t>
            </a:r>
            <a:r>
              <a:rPr lang="en-US" sz="1050" baseline="-25000" dirty="0"/>
              <a:t>2</a:t>
            </a:r>
            <a:endParaRPr lang="en-US" sz="1050" dirty="0"/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42B63768-A6CB-4E47-887F-03BDFFA3BB07}"/>
              </a:ext>
            </a:extLst>
          </p:cNvPr>
          <p:cNvCxnSpPr>
            <a:cxnSpLocks/>
            <a:stCxn id="75" idx="6"/>
            <a:endCxn id="81" idx="2"/>
          </p:cNvCxnSpPr>
          <p:nvPr/>
        </p:nvCxnSpPr>
        <p:spPr>
          <a:xfrm>
            <a:off x="668690" y="2538767"/>
            <a:ext cx="1079232" cy="7641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55DF2A41-F2C5-4343-8B99-CB57B528D8B5}"/>
              </a:ext>
            </a:extLst>
          </p:cNvPr>
          <p:cNvCxnSpPr>
            <a:cxnSpLocks/>
            <a:stCxn id="76" idx="6"/>
            <a:endCxn id="81" idx="2"/>
          </p:cNvCxnSpPr>
          <p:nvPr/>
        </p:nvCxnSpPr>
        <p:spPr>
          <a:xfrm>
            <a:off x="668691" y="1301876"/>
            <a:ext cx="1079231" cy="20010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434C5903-5A8D-45DF-98BC-BE401C53F2DE}"/>
              </a:ext>
            </a:extLst>
          </p:cNvPr>
          <p:cNvCxnSpPr>
            <a:cxnSpLocks/>
            <a:stCxn id="77" idx="6"/>
            <a:endCxn id="81" idx="2"/>
          </p:cNvCxnSpPr>
          <p:nvPr/>
        </p:nvCxnSpPr>
        <p:spPr>
          <a:xfrm flipV="1">
            <a:off x="668690" y="3302936"/>
            <a:ext cx="1079232" cy="7675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Oval 73">
            <a:extLst>
              <a:ext uri="{FF2B5EF4-FFF2-40B4-BE49-F238E27FC236}">
                <a16:creationId xmlns:a16="http://schemas.microsoft.com/office/drawing/2014/main" id="{140E08F7-7B6C-401F-9860-CAAD6422B616}"/>
              </a:ext>
            </a:extLst>
          </p:cNvPr>
          <p:cNvSpPr/>
          <p:nvPr/>
        </p:nvSpPr>
        <p:spPr>
          <a:xfrm>
            <a:off x="3320450" y="2146881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Y</a:t>
            </a:r>
            <a:r>
              <a:rPr lang="en-US" sz="1050" baseline="-25000" dirty="0"/>
              <a:t>1</a:t>
            </a:r>
            <a:endParaRPr lang="en-US" sz="1050" dirty="0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F924AB33-49AC-4478-A9EB-63133A757158}"/>
              </a:ext>
            </a:extLst>
          </p:cNvPr>
          <p:cNvSpPr/>
          <p:nvPr/>
        </p:nvSpPr>
        <p:spPr>
          <a:xfrm>
            <a:off x="142752" y="2275798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X</a:t>
            </a:r>
            <a:r>
              <a:rPr lang="en-US" sz="1050" baseline="-25000" dirty="0"/>
              <a:t>1</a:t>
            </a:r>
            <a:endParaRPr lang="en-US" sz="1050" dirty="0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ECCFC11D-2617-41D5-BDA4-E603A15F6F90}"/>
              </a:ext>
            </a:extLst>
          </p:cNvPr>
          <p:cNvSpPr/>
          <p:nvPr/>
        </p:nvSpPr>
        <p:spPr>
          <a:xfrm>
            <a:off x="142753" y="1038907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1</a:t>
            </a: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AF2AB51C-6BEC-4BA5-8623-4E72B04C1467}"/>
              </a:ext>
            </a:extLst>
          </p:cNvPr>
          <p:cNvSpPr/>
          <p:nvPr/>
        </p:nvSpPr>
        <p:spPr>
          <a:xfrm>
            <a:off x="142752" y="3807484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X</a:t>
            </a:r>
            <a:r>
              <a:rPr lang="en-US" sz="1050" baseline="-25000" dirty="0"/>
              <a:t>2</a:t>
            </a:r>
            <a:endParaRPr lang="en-US" sz="1050" dirty="0"/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19D34492-012C-45DF-AEE6-D342264CBB89}"/>
              </a:ext>
            </a:extLst>
          </p:cNvPr>
          <p:cNvCxnSpPr>
            <a:cxnSpLocks/>
            <a:stCxn id="75" idx="6"/>
            <a:endCxn id="82" idx="2"/>
          </p:cNvCxnSpPr>
          <p:nvPr/>
        </p:nvCxnSpPr>
        <p:spPr>
          <a:xfrm flipV="1">
            <a:off x="668690" y="2151950"/>
            <a:ext cx="1079232" cy="3868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4891BFFE-ABBE-40BB-8E89-629761AA5094}"/>
              </a:ext>
            </a:extLst>
          </p:cNvPr>
          <p:cNvCxnSpPr>
            <a:cxnSpLocks/>
            <a:stCxn id="76" idx="6"/>
            <a:endCxn id="82" idx="2"/>
          </p:cNvCxnSpPr>
          <p:nvPr/>
        </p:nvCxnSpPr>
        <p:spPr>
          <a:xfrm>
            <a:off x="668691" y="1301876"/>
            <a:ext cx="1079231" cy="8500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50560031-11A5-4A9C-BA59-4C131B15E6B0}"/>
              </a:ext>
            </a:extLst>
          </p:cNvPr>
          <p:cNvCxnSpPr>
            <a:cxnSpLocks/>
            <a:stCxn id="77" idx="6"/>
            <a:endCxn id="82" idx="2"/>
          </p:cNvCxnSpPr>
          <p:nvPr/>
        </p:nvCxnSpPr>
        <p:spPr>
          <a:xfrm flipV="1">
            <a:off x="668690" y="2151950"/>
            <a:ext cx="1079232" cy="19185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Oval 80">
            <a:extLst>
              <a:ext uri="{FF2B5EF4-FFF2-40B4-BE49-F238E27FC236}">
                <a16:creationId xmlns:a16="http://schemas.microsoft.com/office/drawing/2014/main" id="{639D3069-6735-405E-90F3-0754024085F6}"/>
              </a:ext>
            </a:extLst>
          </p:cNvPr>
          <p:cNvSpPr/>
          <p:nvPr/>
        </p:nvSpPr>
        <p:spPr>
          <a:xfrm>
            <a:off x="1747922" y="2903844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C7EEA52E-07D5-40A7-9B63-9C668808DF44}"/>
              </a:ext>
            </a:extLst>
          </p:cNvPr>
          <p:cNvSpPr/>
          <p:nvPr/>
        </p:nvSpPr>
        <p:spPr>
          <a:xfrm>
            <a:off x="1747922" y="1752858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CAF92ED8-CB09-4B9E-872C-7F716BA13DF0}"/>
              </a:ext>
            </a:extLst>
          </p:cNvPr>
          <p:cNvSpPr/>
          <p:nvPr/>
        </p:nvSpPr>
        <p:spPr>
          <a:xfrm>
            <a:off x="1747922" y="4056411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8DB9531D-B2D4-4075-A50B-D0C5EC041A89}"/>
              </a:ext>
            </a:extLst>
          </p:cNvPr>
          <p:cNvCxnSpPr>
            <a:cxnSpLocks/>
            <a:stCxn id="75" idx="6"/>
            <a:endCxn id="83" idx="2"/>
          </p:cNvCxnSpPr>
          <p:nvPr/>
        </p:nvCxnSpPr>
        <p:spPr>
          <a:xfrm>
            <a:off x="668690" y="2538767"/>
            <a:ext cx="1079232" cy="19167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20BC09FE-B4B1-403E-BC2E-72813716456E}"/>
              </a:ext>
            </a:extLst>
          </p:cNvPr>
          <p:cNvCxnSpPr>
            <a:cxnSpLocks/>
            <a:stCxn id="76" idx="6"/>
            <a:endCxn id="83" idx="2"/>
          </p:cNvCxnSpPr>
          <p:nvPr/>
        </p:nvCxnSpPr>
        <p:spPr>
          <a:xfrm>
            <a:off x="668691" y="1301876"/>
            <a:ext cx="1079231" cy="31536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0DE008FB-CD1D-4416-9AD9-D1E4045F90E8}"/>
              </a:ext>
            </a:extLst>
          </p:cNvPr>
          <p:cNvCxnSpPr>
            <a:cxnSpLocks/>
            <a:stCxn id="77" idx="6"/>
            <a:endCxn id="83" idx="2"/>
          </p:cNvCxnSpPr>
          <p:nvPr/>
        </p:nvCxnSpPr>
        <p:spPr>
          <a:xfrm>
            <a:off x="668690" y="4070453"/>
            <a:ext cx="1079232" cy="3850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Oval 86">
            <a:extLst>
              <a:ext uri="{FF2B5EF4-FFF2-40B4-BE49-F238E27FC236}">
                <a16:creationId xmlns:a16="http://schemas.microsoft.com/office/drawing/2014/main" id="{FDE5AF9F-6A0D-4307-BE1A-7963CEF161D7}"/>
              </a:ext>
            </a:extLst>
          </p:cNvPr>
          <p:cNvSpPr/>
          <p:nvPr/>
        </p:nvSpPr>
        <p:spPr>
          <a:xfrm>
            <a:off x="1884044" y="1038907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1</a:t>
            </a:r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35A8AEA7-BD9E-4C15-A21D-91F740CAC380}"/>
              </a:ext>
            </a:extLst>
          </p:cNvPr>
          <p:cNvCxnSpPr>
            <a:cxnSpLocks/>
            <a:stCxn id="87" idx="6"/>
            <a:endCxn id="74" idx="2"/>
          </p:cNvCxnSpPr>
          <p:nvPr/>
        </p:nvCxnSpPr>
        <p:spPr>
          <a:xfrm>
            <a:off x="2409982" y="1301876"/>
            <a:ext cx="910468" cy="12440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0560CF48-4C2E-44EB-A9A3-C6BB19264235}"/>
              </a:ext>
            </a:extLst>
          </p:cNvPr>
          <p:cNvCxnSpPr>
            <a:cxnSpLocks/>
            <a:stCxn id="82" idx="6"/>
            <a:endCxn id="74" idx="2"/>
          </p:cNvCxnSpPr>
          <p:nvPr/>
        </p:nvCxnSpPr>
        <p:spPr>
          <a:xfrm>
            <a:off x="2546106" y="2151950"/>
            <a:ext cx="774344" cy="3940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58C28843-7134-4247-923B-18B11AF445A6}"/>
              </a:ext>
            </a:extLst>
          </p:cNvPr>
          <p:cNvCxnSpPr>
            <a:cxnSpLocks/>
            <a:stCxn id="81" idx="6"/>
            <a:endCxn id="70" idx="2"/>
          </p:cNvCxnSpPr>
          <p:nvPr/>
        </p:nvCxnSpPr>
        <p:spPr>
          <a:xfrm>
            <a:off x="2546105" y="3302936"/>
            <a:ext cx="774345" cy="7569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E6025C12-F932-4B29-858B-E14EACB72972}"/>
              </a:ext>
            </a:extLst>
          </p:cNvPr>
          <p:cNvCxnSpPr>
            <a:cxnSpLocks/>
            <a:stCxn id="83" idx="6"/>
            <a:endCxn id="70" idx="2"/>
          </p:cNvCxnSpPr>
          <p:nvPr/>
        </p:nvCxnSpPr>
        <p:spPr>
          <a:xfrm flipV="1">
            <a:off x="2546105" y="4059899"/>
            <a:ext cx="774345" cy="3956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E6FC327C-3522-4EE9-B503-9E3E17CC510C}"/>
              </a:ext>
            </a:extLst>
          </p:cNvPr>
          <p:cNvCxnSpPr>
            <a:cxnSpLocks/>
            <a:stCxn id="82" idx="6"/>
            <a:endCxn id="70" idx="2"/>
          </p:cNvCxnSpPr>
          <p:nvPr/>
        </p:nvCxnSpPr>
        <p:spPr>
          <a:xfrm>
            <a:off x="2546105" y="2151950"/>
            <a:ext cx="774345" cy="1907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EDDA3E00-96B7-4C97-A662-95F7ADF89330}"/>
              </a:ext>
            </a:extLst>
          </p:cNvPr>
          <p:cNvCxnSpPr>
            <a:cxnSpLocks/>
            <a:stCxn id="81" idx="6"/>
            <a:endCxn id="74" idx="2"/>
          </p:cNvCxnSpPr>
          <p:nvPr/>
        </p:nvCxnSpPr>
        <p:spPr>
          <a:xfrm flipV="1">
            <a:off x="2546106" y="2545973"/>
            <a:ext cx="774344" cy="7569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49D198F8-871C-4190-AB8D-D03EE1900690}"/>
              </a:ext>
            </a:extLst>
          </p:cNvPr>
          <p:cNvCxnSpPr>
            <a:cxnSpLocks/>
            <a:stCxn id="83" idx="6"/>
            <a:endCxn id="74" idx="2"/>
          </p:cNvCxnSpPr>
          <p:nvPr/>
        </p:nvCxnSpPr>
        <p:spPr>
          <a:xfrm flipV="1">
            <a:off x="2546106" y="2545973"/>
            <a:ext cx="774344" cy="19095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54696EBD-DA0A-4D5B-BFD1-46172484BB30}"/>
              </a:ext>
            </a:extLst>
          </p:cNvPr>
          <p:cNvCxnSpPr>
            <a:cxnSpLocks/>
            <a:stCxn id="87" idx="6"/>
            <a:endCxn id="70" idx="2"/>
          </p:cNvCxnSpPr>
          <p:nvPr/>
        </p:nvCxnSpPr>
        <p:spPr>
          <a:xfrm>
            <a:off x="2409982" y="1301876"/>
            <a:ext cx="910469" cy="27580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9A9CAA4D-8455-4473-9414-93BA4469F7ED}"/>
              </a:ext>
            </a:extLst>
          </p:cNvPr>
          <p:cNvSpPr txBox="1"/>
          <p:nvPr/>
        </p:nvSpPr>
        <p:spPr>
          <a:xfrm>
            <a:off x="1068495" y="1356014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b</a:t>
            </a:r>
            <a:r>
              <a:rPr lang="en-US" sz="1050" baseline="30000" dirty="0"/>
              <a:t>1</a:t>
            </a:r>
            <a:endParaRPr lang="en-US" sz="1050" dirty="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0E9AE6B8-ABB6-4941-9654-F6A21F378265}"/>
              </a:ext>
            </a:extLst>
          </p:cNvPr>
          <p:cNvSpPr txBox="1"/>
          <p:nvPr/>
        </p:nvSpPr>
        <p:spPr>
          <a:xfrm>
            <a:off x="2672566" y="1364332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b</a:t>
            </a:r>
            <a:r>
              <a:rPr lang="en-US" sz="1050" baseline="30000" dirty="0"/>
              <a:t>2</a:t>
            </a:r>
            <a:endParaRPr lang="en-US" sz="1050" dirty="0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300A3E08-43AF-4774-8632-A601C909C5F8}"/>
              </a:ext>
            </a:extLst>
          </p:cNvPr>
          <p:cNvSpPr txBox="1"/>
          <p:nvPr/>
        </p:nvSpPr>
        <p:spPr>
          <a:xfrm>
            <a:off x="1068495" y="4410514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W</a:t>
            </a:r>
            <a:r>
              <a:rPr lang="en-US" sz="1050" baseline="30000" dirty="0"/>
              <a:t>1</a:t>
            </a:r>
            <a:endParaRPr lang="en-US" sz="1050" dirty="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809D58E2-3CB5-4522-B9E3-8C4A401E3149}"/>
              </a:ext>
            </a:extLst>
          </p:cNvPr>
          <p:cNvSpPr txBox="1"/>
          <p:nvPr/>
        </p:nvSpPr>
        <p:spPr>
          <a:xfrm>
            <a:off x="2806081" y="4453922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W</a:t>
            </a:r>
            <a:r>
              <a:rPr lang="en-US" sz="1050" baseline="30000" dirty="0"/>
              <a:t>2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1199685762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FBDAF94-36F3-4B51-A368-2BCE0F859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Networks – Weight Explosions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223E40A-93DA-40D8-9E22-3320F1F07C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92978" y="1369219"/>
            <a:ext cx="3622372" cy="377428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How do we combat weights growing out of control?</a:t>
            </a:r>
            <a:endParaRPr lang="en-US" i="1" dirty="0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AD819839-ED71-4FA8-89A5-76FD49A2152F}"/>
              </a:ext>
            </a:extLst>
          </p:cNvPr>
          <p:cNvSpPr/>
          <p:nvPr/>
        </p:nvSpPr>
        <p:spPr>
          <a:xfrm>
            <a:off x="3320451" y="3660807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Y</a:t>
            </a:r>
            <a:r>
              <a:rPr lang="en-US" sz="1050" baseline="-25000" dirty="0"/>
              <a:t>2</a:t>
            </a:r>
            <a:endParaRPr lang="en-US" sz="1050" dirty="0"/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42B63768-A6CB-4E47-887F-03BDFFA3BB07}"/>
              </a:ext>
            </a:extLst>
          </p:cNvPr>
          <p:cNvCxnSpPr>
            <a:cxnSpLocks/>
            <a:stCxn id="75" idx="6"/>
            <a:endCxn id="81" idx="2"/>
          </p:cNvCxnSpPr>
          <p:nvPr/>
        </p:nvCxnSpPr>
        <p:spPr>
          <a:xfrm>
            <a:off x="668690" y="2538767"/>
            <a:ext cx="1079232" cy="7641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55DF2A41-F2C5-4343-8B99-CB57B528D8B5}"/>
              </a:ext>
            </a:extLst>
          </p:cNvPr>
          <p:cNvCxnSpPr>
            <a:cxnSpLocks/>
            <a:stCxn id="76" idx="6"/>
            <a:endCxn id="81" idx="2"/>
          </p:cNvCxnSpPr>
          <p:nvPr/>
        </p:nvCxnSpPr>
        <p:spPr>
          <a:xfrm>
            <a:off x="668691" y="1301876"/>
            <a:ext cx="1079231" cy="20010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434C5903-5A8D-45DF-98BC-BE401C53F2DE}"/>
              </a:ext>
            </a:extLst>
          </p:cNvPr>
          <p:cNvCxnSpPr>
            <a:cxnSpLocks/>
            <a:stCxn id="77" idx="6"/>
            <a:endCxn id="81" idx="2"/>
          </p:cNvCxnSpPr>
          <p:nvPr/>
        </p:nvCxnSpPr>
        <p:spPr>
          <a:xfrm flipV="1">
            <a:off x="668690" y="3302936"/>
            <a:ext cx="1079232" cy="7675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Oval 73">
            <a:extLst>
              <a:ext uri="{FF2B5EF4-FFF2-40B4-BE49-F238E27FC236}">
                <a16:creationId xmlns:a16="http://schemas.microsoft.com/office/drawing/2014/main" id="{140E08F7-7B6C-401F-9860-CAAD6422B616}"/>
              </a:ext>
            </a:extLst>
          </p:cNvPr>
          <p:cNvSpPr/>
          <p:nvPr/>
        </p:nvSpPr>
        <p:spPr>
          <a:xfrm>
            <a:off x="3320450" y="2146881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Y</a:t>
            </a:r>
            <a:r>
              <a:rPr lang="en-US" sz="1050" baseline="-25000" dirty="0"/>
              <a:t>1</a:t>
            </a:r>
            <a:endParaRPr lang="en-US" sz="1050" dirty="0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F924AB33-49AC-4478-A9EB-63133A757158}"/>
              </a:ext>
            </a:extLst>
          </p:cNvPr>
          <p:cNvSpPr/>
          <p:nvPr/>
        </p:nvSpPr>
        <p:spPr>
          <a:xfrm>
            <a:off x="142752" y="2275798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X</a:t>
            </a:r>
            <a:r>
              <a:rPr lang="en-US" sz="1050" baseline="-25000" dirty="0"/>
              <a:t>1</a:t>
            </a:r>
            <a:endParaRPr lang="en-US" sz="1050" dirty="0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ECCFC11D-2617-41D5-BDA4-E603A15F6F90}"/>
              </a:ext>
            </a:extLst>
          </p:cNvPr>
          <p:cNvSpPr/>
          <p:nvPr/>
        </p:nvSpPr>
        <p:spPr>
          <a:xfrm>
            <a:off x="142753" y="1038907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1</a:t>
            </a: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AF2AB51C-6BEC-4BA5-8623-4E72B04C1467}"/>
              </a:ext>
            </a:extLst>
          </p:cNvPr>
          <p:cNvSpPr/>
          <p:nvPr/>
        </p:nvSpPr>
        <p:spPr>
          <a:xfrm>
            <a:off x="142752" y="3807484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X</a:t>
            </a:r>
            <a:r>
              <a:rPr lang="en-US" sz="1050" baseline="-25000" dirty="0"/>
              <a:t>2</a:t>
            </a:r>
            <a:endParaRPr lang="en-US" sz="1050" dirty="0"/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19D34492-012C-45DF-AEE6-D342264CBB89}"/>
              </a:ext>
            </a:extLst>
          </p:cNvPr>
          <p:cNvCxnSpPr>
            <a:cxnSpLocks/>
            <a:stCxn id="75" idx="6"/>
            <a:endCxn id="82" idx="2"/>
          </p:cNvCxnSpPr>
          <p:nvPr/>
        </p:nvCxnSpPr>
        <p:spPr>
          <a:xfrm flipV="1">
            <a:off x="668690" y="2151950"/>
            <a:ext cx="1079232" cy="3868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4891BFFE-ABBE-40BB-8E89-629761AA5094}"/>
              </a:ext>
            </a:extLst>
          </p:cNvPr>
          <p:cNvCxnSpPr>
            <a:cxnSpLocks/>
            <a:stCxn id="76" idx="6"/>
            <a:endCxn id="82" idx="2"/>
          </p:cNvCxnSpPr>
          <p:nvPr/>
        </p:nvCxnSpPr>
        <p:spPr>
          <a:xfrm>
            <a:off x="668691" y="1301876"/>
            <a:ext cx="1079231" cy="8500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50560031-11A5-4A9C-BA59-4C131B15E6B0}"/>
              </a:ext>
            </a:extLst>
          </p:cNvPr>
          <p:cNvCxnSpPr>
            <a:cxnSpLocks/>
            <a:stCxn id="77" idx="6"/>
            <a:endCxn id="82" idx="2"/>
          </p:cNvCxnSpPr>
          <p:nvPr/>
        </p:nvCxnSpPr>
        <p:spPr>
          <a:xfrm flipV="1">
            <a:off x="668690" y="2151950"/>
            <a:ext cx="1079232" cy="19185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Oval 80">
            <a:extLst>
              <a:ext uri="{FF2B5EF4-FFF2-40B4-BE49-F238E27FC236}">
                <a16:creationId xmlns:a16="http://schemas.microsoft.com/office/drawing/2014/main" id="{639D3069-6735-405E-90F3-0754024085F6}"/>
              </a:ext>
            </a:extLst>
          </p:cNvPr>
          <p:cNvSpPr/>
          <p:nvPr/>
        </p:nvSpPr>
        <p:spPr>
          <a:xfrm>
            <a:off x="1747922" y="2903844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C7EEA52E-07D5-40A7-9B63-9C668808DF44}"/>
              </a:ext>
            </a:extLst>
          </p:cNvPr>
          <p:cNvSpPr/>
          <p:nvPr/>
        </p:nvSpPr>
        <p:spPr>
          <a:xfrm>
            <a:off x="1747922" y="1752858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CAF92ED8-CB09-4B9E-872C-7F716BA13DF0}"/>
              </a:ext>
            </a:extLst>
          </p:cNvPr>
          <p:cNvSpPr/>
          <p:nvPr/>
        </p:nvSpPr>
        <p:spPr>
          <a:xfrm>
            <a:off x="1747922" y="4056411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8DB9531D-B2D4-4075-A50B-D0C5EC041A89}"/>
              </a:ext>
            </a:extLst>
          </p:cNvPr>
          <p:cNvCxnSpPr>
            <a:cxnSpLocks/>
            <a:stCxn id="75" idx="6"/>
            <a:endCxn id="83" idx="2"/>
          </p:cNvCxnSpPr>
          <p:nvPr/>
        </p:nvCxnSpPr>
        <p:spPr>
          <a:xfrm>
            <a:off x="668690" y="2538767"/>
            <a:ext cx="1079232" cy="19167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20BC09FE-B4B1-403E-BC2E-72813716456E}"/>
              </a:ext>
            </a:extLst>
          </p:cNvPr>
          <p:cNvCxnSpPr>
            <a:cxnSpLocks/>
            <a:stCxn id="76" idx="6"/>
            <a:endCxn id="83" idx="2"/>
          </p:cNvCxnSpPr>
          <p:nvPr/>
        </p:nvCxnSpPr>
        <p:spPr>
          <a:xfrm>
            <a:off x="668691" y="1301876"/>
            <a:ext cx="1079231" cy="31536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0DE008FB-CD1D-4416-9AD9-D1E4045F90E8}"/>
              </a:ext>
            </a:extLst>
          </p:cNvPr>
          <p:cNvCxnSpPr>
            <a:cxnSpLocks/>
            <a:stCxn id="77" idx="6"/>
            <a:endCxn id="83" idx="2"/>
          </p:cNvCxnSpPr>
          <p:nvPr/>
        </p:nvCxnSpPr>
        <p:spPr>
          <a:xfrm>
            <a:off x="668690" y="4070453"/>
            <a:ext cx="1079232" cy="3850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Oval 86">
            <a:extLst>
              <a:ext uri="{FF2B5EF4-FFF2-40B4-BE49-F238E27FC236}">
                <a16:creationId xmlns:a16="http://schemas.microsoft.com/office/drawing/2014/main" id="{FDE5AF9F-6A0D-4307-BE1A-7963CEF161D7}"/>
              </a:ext>
            </a:extLst>
          </p:cNvPr>
          <p:cNvSpPr/>
          <p:nvPr/>
        </p:nvSpPr>
        <p:spPr>
          <a:xfrm>
            <a:off x="1884044" y="1038907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1</a:t>
            </a:r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35A8AEA7-BD9E-4C15-A21D-91F740CAC380}"/>
              </a:ext>
            </a:extLst>
          </p:cNvPr>
          <p:cNvCxnSpPr>
            <a:cxnSpLocks/>
            <a:stCxn id="87" idx="6"/>
            <a:endCxn id="74" idx="2"/>
          </p:cNvCxnSpPr>
          <p:nvPr/>
        </p:nvCxnSpPr>
        <p:spPr>
          <a:xfrm>
            <a:off x="2409982" y="1301876"/>
            <a:ext cx="910468" cy="12440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0560CF48-4C2E-44EB-A9A3-C6BB19264235}"/>
              </a:ext>
            </a:extLst>
          </p:cNvPr>
          <p:cNvCxnSpPr>
            <a:cxnSpLocks/>
            <a:stCxn id="82" idx="6"/>
            <a:endCxn id="74" idx="2"/>
          </p:cNvCxnSpPr>
          <p:nvPr/>
        </p:nvCxnSpPr>
        <p:spPr>
          <a:xfrm>
            <a:off x="2546106" y="2151950"/>
            <a:ext cx="774344" cy="3940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58C28843-7134-4247-923B-18B11AF445A6}"/>
              </a:ext>
            </a:extLst>
          </p:cNvPr>
          <p:cNvCxnSpPr>
            <a:cxnSpLocks/>
            <a:stCxn id="81" idx="6"/>
            <a:endCxn id="70" idx="2"/>
          </p:cNvCxnSpPr>
          <p:nvPr/>
        </p:nvCxnSpPr>
        <p:spPr>
          <a:xfrm>
            <a:off x="2546105" y="3302936"/>
            <a:ext cx="774345" cy="7569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E6025C12-F932-4B29-858B-E14EACB72972}"/>
              </a:ext>
            </a:extLst>
          </p:cNvPr>
          <p:cNvCxnSpPr>
            <a:cxnSpLocks/>
            <a:stCxn id="83" idx="6"/>
            <a:endCxn id="70" idx="2"/>
          </p:cNvCxnSpPr>
          <p:nvPr/>
        </p:nvCxnSpPr>
        <p:spPr>
          <a:xfrm flipV="1">
            <a:off x="2546105" y="4059899"/>
            <a:ext cx="774345" cy="3956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E6FC327C-3522-4EE9-B503-9E3E17CC510C}"/>
              </a:ext>
            </a:extLst>
          </p:cNvPr>
          <p:cNvCxnSpPr>
            <a:cxnSpLocks/>
            <a:stCxn id="82" idx="6"/>
            <a:endCxn id="70" idx="2"/>
          </p:cNvCxnSpPr>
          <p:nvPr/>
        </p:nvCxnSpPr>
        <p:spPr>
          <a:xfrm>
            <a:off x="2546105" y="2151950"/>
            <a:ext cx="774345" cy="1907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EDDA3E00-96B7-4C97-A662-95F7ADF89330}"/>
              </a:ext>
            </a:extLst>
          </p:cNvPr>
          <p:cNvCxnSpPr>
            <a:cxnSpLocks/>
            <a:stCxn id="81" idx="6"/>
            <a:endCxn id="74" idx="2"/>
          </p:cNvCxnSpPr>
          <p:nvPr/>
        </p:nvCxnSpPr>
        <p:spPr>
          <a:xfrm flipV="1">
            <a:off x="2546106" y="2545973"/>
            <a:ext cx="774344" cy="7569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49D198F8-871C-4190-AB8D-D03EE1900690}"/>
              </a:ext>
            </a:extLst>
          </p:cNvPr>
          <p:cNvCxnSpPr>
            <a:cxnSpLocks/>
            <a:stCxn id="83" idx="6"/>
            <a:endCxn id="74" idx="2"/>
          </p:cNvCxnSpPr>
          <p:nvPr/>
        </p:nvCxnSpPr>
        <p:spPr>
          <a:xfrm flipV="1">
            <a:off x="2546106" y="2545973"/>
            <a:ext cx="774344" cy="19095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54696EBD-DA0A-4D5B-BFD1-46172484BB30}"/>
              </a:ext>
            </a:extLst>
          </p:cNvPr>
          <p:cNvCxnSpPr>
            <a:cxnSpLocks/>
            <a:stCxn id="87" idx="6"/>
            <a:endCxn id="70" idx="2"/>
          </p:cNvCxnSpPr>
          <p:nvPr/>
        </p:nvCxnSpPr>
        <p:spPr>
          <a:xfrm>
            <a:off x="2409982" y="1301876"/>
            <a:ext cx="910469" cy="27580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9A9CAA4D-8455-4473-9414-93BA4469F7ED}"/>
              </a:ext>
            </a:extLst>
          </p:cNvPr>
          <p:cNvSpPr txBox="1"/>
          <p:nvPr/>
        </p:nvSpPr>
        <p:spPr>
          <a:xfrm>
            <a:off x="1068495" y="1356014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b</a:t>
            </a:r>
            <a:r>
              <a:rPr lang="en-US" sz="1050" baseline="30000" dirty="0"/>
              <a:t>1</a:t>
            </a:r>
            <a:endParaRPr lang="en-US" sz="1050" dirty="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0E9AE6B8-ABB6-4941-9654-F6A21F378265}"/>
              </a:ext>
            </a:extLst>
          </p:cNvPr>
          <p:cNvSpPr txBox="1"/>
          <p:nvPr/>
        </p:nvSpPr>
        <p:spPr>
          <a:xfrm>
            <a:off x="2672566" y="1364332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b</a:t>
            </a:r>
            <a:r>
              <a:rPr lang="en-US" sz="1050" baseline="30000" dirty="0"/>
              <a:t>2</a:t>
            </a:r>
            <a:endParaRPr lang="en-US" sz="1050" dirty="0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300A3E08-43AF-4774-8632-A601C909C5F8}"/>
              </a:ext>
            </a:extLst>
          </p:cNvPr>
          <p:cNvSpPr txBox="1"/>
          <p:nvPr/>
        </p:nvSpPr>
        <p:spPr>
          <a:xfrm>
            <a:off x="1068495" y="4410514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W</a:t>
            </a:r>
            <a:r>
              <a:rPr lang="en-US" sz="1050" baseline="30000" dirty="0"/>
              <a:t>1</a:t>
            </a:r>
            <a:endParaRPr lang="en-US" sz="1050" dirty="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809D58E2-3CB5-4522-B9E3-8C4A401E3149}"/>
              </a:ext>
            </a:extLst>
          </p:cNvPr>
          <p:cNvSpPr txBox="1"/>
          <p:nvPr/>
        </p:nvSpPr>
        <p:spPr>
          <a:xfrm>
            <a:off x="2806081" y="4453922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W</a:t>
            </a:r>
            <a:r>
              <a:rPr lang="en-US" sz="1050" baseline="30000" dirty="0"/>
              <a:t>2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2068430889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FBDAF94-36F3-4B51-A368-2BCE0F859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Networks – Weight Explosions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E223E40A-93DA-40D8-9E22-3320F1F07C0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892978" y="1369219"/>
                <a:ext cx="3622372" cy="377428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How do we combat weights growing out of control?</a:t>
                </a:r>
              </a:p>
              <a:p>
                <a:pPr marL="0" indent="0">
                  <a:buNone/>
                </a:pPr>
                <a:endParaRPr lang="en-US" i="1" dirty="0"/>
              </a:p>
              <a:p>
                <a:pPr marL="0" indent="0">
                  <a:buNone/>
                </a:pPr>
                <a:r>
                  <a:rPr lang="en-US" i="1" dirty="0"/>
                  <a:t>Regularization</a:t>
                </a:r>
                <a:endParaRPr lang="en-US" dirty="0"/>
              </a:p>
              <a:p>
                <a:pPr marL="0" indent="0">
                  <a:buNone/>
                </a:pPr>
                <a:r>
                  <a:rPr lang="en-US" i="1" dirty="0"/>
                  <a:t>L2-Norm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C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l-GR"/>
                            <m:t>λ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r>
                  <a:rPr lang="en-US" i="1" dirty="0"/>
                  <a:t>L1-Norm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C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l-GR"/>
                            <m:t>λ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E223E40A-93DA-40D8-9E22-3320F1F07C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892978" y="1369219"/>
                <a:ext cx="3622372" cy="3774281"/>
              </a:xfrm>
              <a:blipFill>
                <a:blip r:embed="rId2"/>
                <a:stretch>
                  <a:fillRect l="-1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Oval 69">
            <a:extLst>
              <a:ext uri="{FF2B5EF4-FFF2-40B4-BE49-F238E27FC236}">
                <a16:creationId xmlns:a16="http://schemas.microsoft.com/office/drawing/2014/main" id="{AD819839-ED71-4FA8-89A5-76FD49A2152F}"/>
              </a:ext>
            </a:extLst>
          </p:cNvPr>
          <p:cNvSpPr/>
          <p:nvPr/>
        </p:nvSpPr>
        <p:spPr>
          <a:xfrm>
            <a:off x="3320451" y="3660807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Y</a:t>
            </a:r>
            <a:r>
              <a:rPr lang="en-US" sz="1050" baseline="-25000" dirty="0"/>
              <a:t>2</a:t>
            </a:r>
            <a:endParaRPr lang="en-US" sz="1050" dirty="0"/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42B63768-A6CB-4E47-887F-03BDFFA3BB07}"/>
              </a:ext>
            </a:extLst>
          </p:cNvPr>
          <p:cNvCxnSpPr>
            <a:cxnSpLocks/>
            <a:stCxn id="75" idx="6"/>
            <a:endCxn id="81" idx="2"/>
          </p:cNvCxnSpPr>
          <p:nvPr/>
        </p:nvCxnSpPr>
        <p:spPr>
          <a:xfrm>
            <a:off x="668690" y="2538767"/>
            <a:ext cx="1079232" cy="7641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55DF2A41-F2C5-4343-8B99-CB57B528D8B5}"/>
              </a:ext>
            </a:extLst>
          </p:cNvPr>
          <p:cNvCxnSpPr>
            <a:cxnSpLocks/>
            <a:stCxn id="76" idx="6"/>
            <a:endCxn id="81" idx="2"/>
          </p:cNvCxnSpPr>
          <p:nvPr/>
        </p:nvCxnSpPr>
        <p:spPr>
          <a:xfrm>
            <a:off x="668691" y="1301876"/>
            <a:ext cx="1079231" cy="20010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434C5903-5A8D-45DF-98BC-BE401C53F2DE}"/>
              </a:ext>
            </a:extLst>
          </p:cNvPr>
          <p:cNvCxnSpPr>
            <a:cxnSpLocks/>
            <a:stCxn id="77" idx="6"/>
            <a:endCxn id="81" idx="2"/>
          </p:cNvCxnSpPr>
          <p:nvPr/>
        </p:nvCxnSpPr>
        <p:spPr>
          <a:xfrm flipV="1">
            <a:off x="668690" y="3302936"/>
            <a:ext cx="1079232" cy="7675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Oval 73">
            <a:extLst>
              <a:ext uri="{FF2B5EF4-FFF2-40B4-BE49-F238E27FC236}">
                <a16:creationId xmlns:a16="http://schemas.microsoft.com/office/drawing/2014/main" id="{140E08F7-7B6C-401F-9860-CAAD6422B616}"/>
              </a:ext>
            </a:extLst>
          </p:cNvPr>
          <p:cNvSpPr/>
          <p:nvPr/>
        </p:nvSpPr>
        <p:spPr>
          <a:xfrm>
            <a:off x="3320450" y="2146881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Y</a:t>
            </a:r>
            <a:r>
              <a:rPr lang="en-US" sz="1050" baseline="-25000" dirty="0"/>
              <a:t>1</a:t>
            </a:r>
            <a:endParaRPr lang="en-US" sz="1050" dirty="0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F924AB33-49AC-4478-A9EB-63133A757158}"/>
              </a:ext>
            </a:extLst>
          </p:cNvPr>
          <p:cNvSpPr/>
          <p:nvPr/>
        </p:nvSpPr>
        <p:spPr>
          <a:xfrm>
            <a:off x="142752" y="2275798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X</a:t>
            </a:r>
            <a:r>
              <a:rPr lang="en-US" sz="1050" baseline="-25000" dirty="0"/>
              <a:t>1</a:t>
            </a:r>
            <a:endParaRPr lang="en-US" sz="1050" dirty="0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ECCFC11D-2617-41D5-BDA4-E603A15F6F90}"/>
              </a:ext>
            </a:extLst>
          </p:cNvPr>
          <p:cNvSpPr/>
          <p:nvPr/>
        </p:nvSpPr>
        <p:spPr>
          <a:xfrm>
            <a:off x="142753" y="1038907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1</a:t>
            </a: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AF2AB51C-6BEC-4BA5-8623-4E72B04C1467}"/>
              </a:ext>
            </a:extLst>
          </p:cNvPr>
          <p:cNvSpPr/>
          <p:nvPr/>
        </p:nvSpPr>
        <p:spPr>
          <a:xfrm>
            <a:off x="142752" y="3807484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X</a:t>
            </a:r>
            <a:r>
              <a:rPr lang="en-US" sz="1050" baseline="-25000" dirty="0"/>
              <a:t>2</a:t>
            </a:r>
            <a:endParaRPr lang="en-US" sz="1050" dirty="0"/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19D34492-012C-45DF-AEE6-D342264CBB89}"/>
              </a:ext>
            </a:extLst>
          </p:cNvPr>
          <p:cNvCxnSpPr>
            <a:cxnSpLocks/>
            <a:stCxn id="75" idx="6"/>
            <a:endCxn id="82" idx="2"/>
          </p:cNvCxnSpPr>
          <p:nvPr/>
        </p:nvCxnSpPr>
        <p:spPr>
          <a:xfrm flipV="1">
            <a:off x="668690" y="2151950"/>
            <a:ext cx="1079232" cy="3868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4891BFFE-ABBE-40BB-8E89-629761AA5094}"/>
              </a:ext>
            </a:extLst>
          </p:cNvPr>
          <p:cNvCxnSpPr>
            <a:cxnSpLocks/>
            <a:stCxn id="76" idx="6"/>
            <a:endCxn id="82" idx="2"/>
          </p:cNvCxnSpPr>
          <p:nvPr/>
        </p:nvCxnSpPr>
        <p:spPr>
          <a:xfrm>
            <a:off x="668691" y="1301876"/>
            <a:ext cx="1079231" cy="8500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50560031-11A5-4A9C-BA59-4C131B15E6B0}"/>
              </a:ext>
            </a:extLst>
          </p:cNvPr>
          <p:cNvCxnSpPr>
            <a:cxnSpLocks/>
            <a:stCxn id="77" idx="6"/>
            <a:endCxn id="82" idx="2"/>
          </p:cNvCxnSpPr>
          <p:nvPr/>
        </p:nvCxnSpPr>
        <p:spPr>
          <a:xfrm flipV="1">
            <a:off x="668690" y="2151950"/>
            <a:ext cx="1079232" cy="19185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Oval 80">
            <a:extLst>
              <a:ext uri="{FF2B5EF4-FFF2-40B4-BE49-F238E27FC236}">
                <a16:creationId xmlns:a16="http://schemas.microsoft.com/office/drawing/2014/main" id="{639D3069-6735-405E-90F3-0754024085F6}"/>
              </a:ext>
            </a:extLst>
          </p:cNvPr>
          <p:cNvSpPr/>
          <p:nvPr/>
        </p:nvSpPr>
        <p:spPr>
          <a:xfrm>
            <a:off x="1747922" y="2903844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C7EEA52E-07D5-40A7-9B63-9C668808DF44}"/>
              </a:ext>
            </a:extLst>
          </p:cNvPr>
          <p:cNvSpPr/>
          <p:nvPr/>
        </p:nvSpPr>
        <p:spPr>
          <a:xfrm>
            <a:off x="1747922" y="1752858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CAF92ED8-CB09-4B9E-872C-7F716BA13DF0}"/>
              </a:ext>
            </a:extLst>
          </p:cNvPr>
          <p:cNvSpPr/>
          <p:nvPr/>
        </p:nvSpPr>
        <p:spPr>
          <a:xfrm>
            <a:off x="1747922" y="4056411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8DB9531D-B2D4-4075-A50B-D0C5EC041A89}"/>
              </a:ext>
            </a:extLst>
          </p:cNvPr>
          <p:cNvCxnSpPr>
            <a:cxnSpLocks/>
            <a:stCxn id="75" idx="6"/>
            <a:endCxn id="83" idx="2"/>
          </p:cNvCxnSpPr>
          <p:nvPr/>
        </p:nvCxnSpPr>
        <p:spPr>
          <a:xfrm>
            <a:off x="668690" y="2538767"/>
            <a:ext cx="1079232" cy="19167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20BC09FE-B4B1-403E-BC2E-72813716456E}"/>
              </a:ext>
            </a:extLst>
          </p:cNvPr>
          <p:cNvCxnSpPr>
            <a:cxnSpLocks/>
            <a:stCxn id="76" idx="6"/>
            <a:endCxn id="83" idx="2"/>
          </p:cNvCxnSpPr>
          <p:nvPr/>
        </p:nvCxnSpPr>
        <p:spPr>
          <a:xfrm>
            <a:off x="668691" y="1301876"/>
            <a:ext cx="1079231" cy="31536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0DE008FB-CD1D-4416-9AD9-D1E4045F90E8}"/>
              </a:ext>
            </a:extLst>
          </p:cNvPr>
          <p:cNvCxnSpPr>
            <a:cxnSpLocks/>
            <a:stCxn id="77" idx="6"/>
            <a:endCxn id="83" idx="2"/>
          </p:cNvCxnSpPr>
          <p:nvPr/>
        </p:nvCxnSpPr>
        <p:spPr>
          <a:xfrm>
            <a:off x="668690" y="4070453"/>
            <a:ext cx="1079232" cy="3850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Oval 86">
            <a:extLst>
              <a:ext uri="{FF2B5EF4-FFF2-40B4-BE49-F238E27FC236}">
                <a16:creationId xmlns:a16="http://schemas.microsoft.com/office/drawing/2014/main" id="{FDE5AF9F-6A0D-4307-BE1A-7963CEF161D7}"/>
              </a:ext>
            </a:extLst>
          </p:cNvPr>
          <p:cNvSpPr/>
          <p:nvPr/>
        </p:nvSpPr>
        <p:spPr>
          <a:xfrm>
            <a:off x="1884044" y="1038907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1</a:t>
            </a:r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35A8AEA7-BD9E-4C15-A21D-91F740CAC380}"/>
              </a:ext>
            </a:extLst>
          </p:cNvPr>
          <p:cNvCxnSpPr>
            <a:cxnSpLocks/>
            <a:stCxn id="87" idx="6"/>
            <a:endCxn id="74" idx="2"/>
          </p:cNvCxnSpPr>
          <p:nvPr/>
        </p:nvCxnSpPr>
        <p:spPr>
          <a:xfrm>
            <a:off x="2409982" y="1301876"/>
            <a:ext cx="910468" cy="12440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0560CF48-4C2E-44EB-A9A3-C6BB19264235}"/>
              </a:ext>
            </a:extLst>
          </p:cNvPr>
          <p:cNvCxnSpPr>
            <a:cxnSpLocks/>
            <a:stCxn id="82" idx="6"/>
            <a:endCxn id="74" idx="2"/>
          </p:cNvCxnSpPr>
          <p:nvPr/>
        </p:nvCxnSpPr>
        <p:spPr>
          <a:xfrm>
            <a:off x="2546106" y="2151950"/>
            <a:ext cx="774344" cy="3940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58C28843-7134-4247-923B-18B11AF445A6}"/>
              </a:ext>
            </a:extLst>
          </p:cNvPr>
          <p:cNvCxnSpPr>
            <a:cxnSpLocks/>
            <a:stCxn id="81" idx="6"/>
            <a:endCxn id="70" idx="2"/>
          </p:cNvCxnSpPr>
          <p:nvPr/>
        </p:nvCxnSpPr>
        <p:spPr>
          <a:xfrm>
            <a:off x="2546105" y="3302936"/>
            <a:ext cx="774345" cy="7569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E6025C12-F932-4B29-858B-E14EACB72972}"/>
              </a:ext>
            </a:extLst>
          </p:cNvPr>
          <p:cNvCxnSpPr>
            <a:cxnSpLocks/>
            <a:stCxn id="83" idx="6"/>
            <a:endCxn id="70" idx="2"/>
          </p:cNvCxnSpPr>
          <p:nvPr/>
        </p:nvCxnSpPr>
        <p:spPr>
          <a:xfrm flipV="1">
            <a:off x="2546105" y="4059899"/>
            <a:ext cx="774345" cy="3956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E6FC327C-3522-4EE9-B503-9E3E17CC510C}"/>
              </a:ext>
            </a:extLst>
          </p:cNvPr>
          <p:cNvCxnSpPr>
            <a:cxnSpLocks/>
            <a:stCxn id="82" idx="6"/>
            <a:endCxn id="70" idx="2"/>
          </p:cNvCxnSpPr>
          <p:nvPr/>
        </p:nvCxnSpPr>
        <p:spPr>
          <a:xfrm>
            <a:off x="2546105" y="2151950"/>
            <a:ext cx="774345" cy="1907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EDDA3E00-96B7-4C97-A662-95F7ADF89330}"/>
              </a:ext>
            </a:extLst>
          </p:cNvPr>
          <p:cNvCxnSpPr>
            <a:cxnSpLocks/>
            <a:stCxn id="81" idx="6"/>
            <a:endCxn id="74" idx="2"/>
          </p:cNvCxnSpPr>
          <p:nvPr/>
        </p:nvCxnSpPr>
        <p:spPr>
          <a:xfrm flipV="1">
            <a:off x="2546106" y="2545973"/>
            <a:ext cx="774344" cy="7569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49D198F8-871C-4190-AB8D-D03EE1900690}"/>
              </a:ext>
            </a:extLst>
          </p:cNvPr>
          <p:cNvCxnSpPr>
            <a:cxnSpLocks/>
            <a:stCxn id="83" idx="6"/>
            <a:endCxn id="74" idx="2"/>
          </p:cNvCxnSpPr>
          <p:nvPr/>
        </p:nvCxnSpPr>
        <p:spPr>
          <a:xfrm flipV="1">
            <a:off x="2546106" y="2545973"/>
            <a:ext cx="774344" cy="19095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54696EBD-DA0A-4D5B-BFD1-46172484BB30}"/>
              </a:ext>
            </a:extLst>
          </p:cNvPr>
          <p:cNvCxnSpPr>
            <a:cxnSpLocks/>
            <a:stCxn id="87" idx="6"/>
            <a:endCxn id="70" idx="2"/>
          </p:cNvCxnSpPr>
          <p:nvPr/>
        </p:nvCxnSpPr>
        <p:spPr>
          <a:xfrm>
            <a:off x="2409982" y="1301876"/>
            <a:ext cx="910469" cy="27580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9A9CAA4D-8455-4473-9414-93BA4469F7ED}"/>
              </a:ext>
            </a:extLst>
          </p:cNvPr>
          <p:cNvSpPr txBox="1"/>
          <p:nvPr/>
        </p:nvSpPr>
        <p:spPr>
          <a:xfrm>
            <a:off x="1068495" y="1356014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b</a:t>
            </a:r>
            <a:r>
              <a:rPr lang="en-US" sz="1050" baseline="30000" dirty="0"/>
              <a:t>1</a:t>
            </a:r>
            <a:endParaRPr lang="en-US" sz="1050" dirty="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0E9AE6B8-ABB6-4941-9654-F6A21F378265}"/>
              </a:ext>
            </a:extLst>
          </p:cNvPr>
          <p:cNvSpPr txBox="1"/>
          <p:nvPr/>
        </p:nvSpPr>
        <p:spPr>
          <a:xfrm>
            <a:off x="2672566" y="1364332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b</a:t>
            </a:r>
            <a:r>
              <a:rPr lang="en-US" sz="1050" baseline="30000" dirty="0"/>
              <a:t>2</a:t>
            </a:r>
            <a:endParaRPr lang="en-US" sz="1050" dirty="0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300A3E08-43AF-4774-8632-A601C909C5F8}"/>
              </a:ext>
            </a:extLst>
          </p:cNvPr>
          <p:cNvSpPr txBox="1"/>
          <p:nvPr/>
        </p:nvSpPr>
        <p:spPr>
          <a:xfrm>
            <a:off x="1068495" y="4410514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W</a:t>
            </a:r>
            <a:r>
              <a:rPr lang="en-US" sz="1050" baseline="30000" dirty="0"/>
              <a:t>1</a:t>
            </a:r>
            <a:endParaRPr lang="en-US" sz="1050" dirty="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809D58E2-3CB5-4522-B9E3-8C4A401E3149}"/>
              </a:ext>
            </a:extLst>
          </p:cNvPr>
          <p:cNvSpPr txBox="1"/>
          <p:nvPr/>
        </p:nvSpPr>
        <p:spPr>
          <a:xfrm>
            <a:off x="2806081" y="4453922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W</a:t>
            </a:r>
            <a:r>
              <a:rPr lang="en-US" sz="1050" baseline="30000" dirty="0"/>
              <a:t>2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5430663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70A23-6061-469E-83BA-1D42720FB1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Perceptrons – Decision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E01FFC-9527-4149-87B9-899EDB84D7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Binary NAND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8B8F7C5-6263-4711-933B-EFDB4DC23E04}"/>
              </a:ext>
            </a:extLst>
          </p:cNvPr>
          <p:cNvSpPr/>
          <p:nvPr/>
        </p:nvSpPr>
        <p:spPr>
          <a:xfrm>
            <a:off x="5657850" y="2571750"/>
            <a:ext cx="1076327" cy="1076327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Y</a:t>
            </a:r>
            <a:r>
              <a:rPr lang="en-US" sz="1050" baseline="-25000" dirty="0"/>
              <a:t>1</a:t>
            </a:r>
            <a:endParaRPr lang="en-US" sz="105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7E689A-02A4-40D8-A6CA-B0BD95D4AE84}"/>
              </a:ext>
            </a:extLst>
          </p:cNvPr>
          <p:cNvSpPr txBox="1"/>
          <p:nvPr/>
        </p:nvSpPr>
        <p:spPr>
          <a:xfrm>
            <a:off x="7534275" y="2971414"/>
            <a:ext cx="57419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1 or -1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1937839-10E3-4976-8CF1-7DFD5FD7E804}"/>
              </a:ext>
            </a:extLst>
          </p:cNvPr>
          <p:cNvCxnSpPr>
            <a:stCxn id="6" idx="6"/>
          </p:cNvCxnSpPr>
          <p:nvPr/>
        </p:nvCxnSpPr>
        <p:spPr>
          <a:xfrm>
            <a:off x="6734176" y="3109914"/>
            <a:ext cx="800099" cy="47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25327644-1C73-4B7D-A5F0-B30A080E70E1}"/>
              </a:ext>
            </a:extLst>
          </p:cNvPr>
          <p:cNvSpPr/>
          <p:nvPr/>
        </p:nvSpPr>
        <p:spPr>
          <a:xfrm>
            <a:off x="2971801" y="2852738"/>
            <a:ext cx="514350" cy="5143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X</a:t>
            </a:r>
            <a:r>
              <a:rPr lang="en-US" sz="1050" baseline="-25000" dirty="0"/>
              <a:t>1</a:t>
            </a:r>
            <a:endParaRPr lang="en-US" sz="1050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2054412-1663-4B43-8B59-058B8C739529}"/>
              </a:ext>
            </a:extLst>
          </p:cNvPr>
          <p:cNvSpPr/>
          <p:nvPr/>
        </p:nvSpPr>
        <p:spPr>
          <a:xfrm>
            <a:off x="2971801" y="1605365"/>
            <a:ext cx="514350" cy="5143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1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9315EC6-69A0-4147-8BB3-C509B5EFCAB0}"/>
              </a:ext>
            </a:extLst>
          </p:cNvPr>
          <p:cNvSpPr/>
          <p:nvPr/>
        </p:nvSpPr>
        <p:spPr>
          <a:xfrm>
            <a:off x="2971801" y="4100112"/>
            <a:ext cx="514350" cy="5143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X</a:t>
            </a:r>
            <a:r>
              <a:rPr lang="en-US" sz="1050" baseline="-25000" dirty="0"/>
              <a:t>2</a:t>
            </a:r>
            <a:endParaRPr lang="en-US" sz="1050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51208C26-E54A-4C5F-9A96-1424D9AAE905}"/>
              </a:ext>
            </a:extLst>
          </p:cNvPr>
          <p:cNvCxnSpPr>
            <a:stCxn id="7" idx="6"/>
            <a:endCxn id="6" idx="2"/>
          </p:cNvCxnSpPr>
          <p:nvPr/>
        </p:nvCxnSpPr>
        <p:spPr>
          <a:xfrm>
            <a:off x="3486151" y="3109913"/>
            <a:ext cx="217169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216FFFA-E0AA-4872-8CB5-E4C4A6665990}"/>
              </a:ext>
            </a:extLst>
          </p:cNvPr>
          <p:cNvCxnSpPr>
            <a:stCxn id="9" idx="6"/>
            <a:endCxn id="6" idx="2"/>
          </p:cNvCxnSpPr>
          <p:nvPr/>
        </p:nvCxnSpPr>
        <p:spPr>
          <a:xfrm>
            <a:off x="3486151" y="1862540"/>
            <a:ext cx="2171699" cy="12473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12700C5-E891-4F68-AD31-1AA95C5758A8}"/>
              </a:ext>
            </a:extLst>
          </p:cNvPr>
          <p:cNvCxnSpPr>
            <a:stCxn id="10" idx="6"/>
            <a:endCxn id="6" idx="2"/>
          </p:cNvCxnSpPr>
          <p:nvPr/>
        </p:nvCxnSpPr>
        <p:spPr>
          <a:xfrm flipV="1">
            <a:off x="3486151" y="3109914"/>
            <a:ext cx="2171699" cy="12473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C655B15-889E-496A-BE27-E5195BAF95EE}"/>
              </a:ext>
            </a:extLst>
          </p:cNvPr>
          <p:cNvGraphicFramePr>
            <a:graphicFrameLocks noGrp="1"/>
          </p:cNvGraphicFramePr>
          <p:nvPr/>
        </p:nvGraphicFramePr>
        <p:xfrm>
          <a:off x="254861" y="2414588"/>
          <a:ext cx="2431191" cy="13906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9039">
                  <a:extLst>
                    <a:ext uri="{9D8B030D-6E8A-4147-A177-3AD203B41FA5}">
                      <a16:colId xmlns:a16="http://schemas.microsoft.com/office/drawing/2014/main" val="403280701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46472291"/>
                    </a:ext>
                  </a:extLst>
                </a:gridCol>
                <a:gridCol w="485775">
                  <a:extLst>
                    <a:ext uri="{9D8B030D-6E8A-4147-A177-3AD203B41FA5}">
                      <a16:colId xmlns:a16="http://schemas.microsoft.com/office/drawing/2014/main" val="3284426558"/>
                    </a:ext>
                  </a:extLst>
                </a:gridCol>
                <a:gridCol w="1019177">
                  <a:extLst>
                    <a:ext uri="{9D8B030D-6E8A-4147-A177-3AD203B41FA5}">
                      <a16:colId xmlns:a16="http://schemas.microsoft.com/office/drawing/2014/main" val="248957559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X</a:t>
                      </a:r>
                      <a:r>
                        <a:rPr lang="en-US" sz="1100" baseline="-25000" dirty="0"/>
                        <a:t>1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X</a:t>
                      </a:r>
                      <a:r>
                        <a:rPr lang="en-US" sz="1100" baseline="-25000" dirty="0"/>
                        <a:t>2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Output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545447388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145737781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808332718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880718866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-1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217941234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6DA8EAD2-50BD-4185-BC0D-8690306A5FA1}"/>
              </a:ext>
            </a:extLst>
          </p:cNvPr>
          <p:cNvSpPr txBox="1"/>
          <p:nvPr/>
        </p:nvSpPr>
        <p:spPr>
          <a:xfrm>
            <a:off x="4273121" y="2119715"/>
            <a:ext cx="36099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W</a:t>
            </a:r>
            <a:r>
              <a:rPr lang="en-US" sz="1050" baseline="-25000" dirty="0"/>
              <a:t>0</a:t>
            </a:r>
            <a:endParaRPr lang="en-US" sz="105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B13669A-E48F-4A33-9BB8-4D57720A8A3F}"/>
              </a:ext>
            </a:extLst>
          </p:cNvPr>
          <p:cNvSpPr txBox="1"/>
          <p:nvPr/>
        </p:nvSpPr>
        <p:spPr>
          <a:xfrm>
            <a:off x="4273121" y="2832914"/>
            <a:ext cx="36099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W</a:t>
            </a:r>
            <a:r>
              <a:rPr lang="en-US" sz="1050" baseline="-25000" dirty="0"/>
              <a:t>1</a:t>
            </a:r>
            <a:endParaRPr lang="en-US" sz="105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9F9D744-5543-40BE-8D7D-556D79ED4F6A}"/>
              </a:ext>
            </a:extLst>
          </p:cNvPr>
          <p:cNvSpPr txBox="1"/>
          <p:nvPr/>
        </p:nvSpPr>
        <p:spPr>
          <a:xfrm>
            <a:off x="4273121" y="3505588"/>
            <a:ext cx="36099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W</a:t>
            </a:r>
            <a:r>
              <a:rPr lang="en-US" sz="1050" baseline="-25000" dirty="0"/>
              <a:t>2</a:t>
            </a:r>
            <a:endParaRPr lang="en-US" sz="105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255FBDF0-60C7-4641-B0E6-A7C6540E55B5}"/>
                  </a:ext>
                </a:extLst>
              </p14:cNvPr>
              <p14:cNvContentPartPr/>
              <p14:nvPr/>
            </p14:nvContentPartPr>
            <p14:xfrm>
              <a:off x="4551840" y="1937160"/>
              <a:ext cx="507240" cy="16095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255FBDF0-60C7-4641-B0E6-A7C6540E55B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542480" y="1927800"/>
                <a:ext cx="525960" cy="1628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69433395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FBDAF94-36F3-4B51-A368-2BCE0F859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Networks – Stopping Point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AD819839-ED71-4FA8-89A5-76FD49A2152F}"/>
              </a:ext>
            </a:extLst>
          </p:cNvPr>
          <p:cNvSpPr/>
          <p:nvPr/>
        </p:nvSpPr>
        <p:spPr>
          <a:xfrm>
            <a:off x="3320451" y="3660807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Y</a:t>
            </a:r>
            <a:r>
              <a:rPr lang="en-US" sz="1050" baseline="-25000" dirty="0"/>
              <a:t>2</a:t>
            </a:r>
            <a:endParaRPr lang="en-US" sz="1050" dirty="0"/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42B63768-A6CB-4E47-887F-03BDFFA3BB07}"/>
              </a:ext>
            </a:extLst>
          </p:cNvPr>
          <p:cNvCxnSpPr>
            <a:cxnSpLocks/>
            <a:stCxn id="75" idx="6"/>
            <a:endCxn id="81" idx="2"/>
          </p:cNvCxnSpPr>
          <p:nvPr/>
        </p:nvCxnSpPr>
        <p:spPr>
          <a:xfrm>
            <a:off x="668690" y="2538767"/>
            <a:ext cx="1079232" cy="7641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55DF2A41-F2C5-4343-8B99-CB57B528D8B5}"/>
              </a:ext>
            </a:extLst>
          </p:cNvPr>
          <p:cNvCxnSpPr>
            <a:cxnSpLocks/>
            <a:stCxn id="76" idx="6"/>
            <a:endCxn id="81" idx="2"/>
          </p:cNvCxnSpPr>
          <p:nvPr/>
        </p:nvCxnSpPr>
        <p:spPr>
          <a:xfrm>
            <a:off x="668691" y="1301876"/>
            <a:ext cx="1079231" cy="20010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434C5903-5A8D-45DF-98BC-BE401C53F2DE}"/>
              </a:ext>
            </a:extLst>
          </p:cNvPr>
          <p:cNvCxnSpPr>
            <a:cxnSpLocks/>
            <a:stCxn id="77" idx="6"/>
            <a:endCxn id="81" idx="2"/>
          </p:cNvCxnSpPr>
          <p:nvPr/>
        </p:nvCxnSpPr>
        <p:spPr>
          <a:xfrm flipV="1">
            <a:off x="668690" y="3302936"/>
            <a:ext cx="1079232" cy="7675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Oval 73">
            <a:extLst>
              <a:ext uri="{FF2B5EF4-FFF2-40B4-BE49-F238E27FC236}">
                <a16:creationId xmlns:a16="http://schemas.microsoft.com/office/drawing/2014/main" id="{140E08F7-7B6C-401F-9860-CAAD6422B616}"/>
              </a:ext>
            </a:extLst>
          </p:cNvPr>
          <p:cNvSpPr/>
          <p:nvPr/>
        </p:nvSpPr>
        <p:spPr>
          <a:xfrm>
            <a:off x="3320450" y="2146881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Y</a:t>
            </a:r>
            <a:r>
              <a:rPr lang="en-US" sz="1050" baseline="-25000" dirty="0"/>
              <a:t>1</a:t>
            </a:r>
            <a:endParaRPr lang="en-US" sz="1050" dirty="0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F924AB33-49AC-4478-A9EB-63133A757158}"/>
              </a:ext>
            </a:extLst>
          </p:cNvPr>
          <p:cNvSpPr/>
          <p:nvPr/>
        </p:nvSpPr>
        <p:spPr>
          <a:xfrm>
            <a:off x="142752" y="2275798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X</a:t>
            </a:r>
            <a:r>
              <a:rPr lang="en-US" sz="1050" baseline="-25000" dirty="0"/>
              <a:t>1</a:t>
            </a:r>
            <a:endParaRPr lang="en-US" sz="1050" dirty="0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ECCFC11D-2617-41D5-BDA4-E603A15F6F90}"/>
              </a:ext>
            </a:extLst>
          </p:cNvPr>
          <p:cNvSpPr/>
          <p:nvPr/>
        </p:nvSpPr>
        <p:spPr>
          <a:xfrm>
            <a:off x="142753" y="1038907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1</a:t>
            </a: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AF2AB51C-6BEC-4BA5-8623-4E72B04C1467}"/>
              </a:ext>
            </a:extLst>
          </p:cNvPr>
          <p:cNvSpPr/>
          <p:nvPr/>
        </p:nvSpPr>
        <p:spPr>
          <a:xfrm>
            <a:off x="142752" y="3807484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X</a:t>
            </a:r>
            <a:r>
              <a:rPr lang="en-US" sz="1050" baseline="-25000" dirty="0"/>
              <a:t>2</a:t>
            </a:r>
            <a:endParaRPr lang="en-US" sz="1050" dirty="0"/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19D34492-012C-45DF-AEE6-D342264CBB89}"/>
              </a:ext>
            </a:extLst>
          </p:cNvPr>
          <p:cNvCxnSpPr>
            <a:cxnSpLocks/>
            <a:stCxn id="75" idx="6"/>
            <a:endCxn id="82" idx="2"/>
          </p:cNvCxnSpPr>
          <p:nvPr/>
        </p:nvCxnSpPr>
        <p:spPr>
          <a:xfrm flipV="1">
            <a:off x="668690" y="2151950"/>
            <a:ext cx="1079232" cy="3868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4891BFFE-ABBE-40BB-8E89-629761AA5094}"/>
              </a:ext>
            </a:extLst>
          </p:cNvPr>
          <p:cNvCxnSpPr>
            <a:cxnSpLocks/>
            <a:stCxn id="76" idx="6"/>
            <a:endCxn id="82" idx="2"/>
          </p:cNvCxnSpPr>
          <p:nvPr/>
        </p:nvCxnSpPr>
        <p:spPr>
          <a:xfrm>
            <a:off x="668691" y="1301876"/>
            <a:ext cx="1079231" cy="8500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50560031-11A5-4A9C-BA59-4C131B15E6B0}"/>
              </a:ext>
            </a:extLst>
          </p:cNvPr>
          <p:cNvCxnSpPr>
            <a:cxnSpLocks/>
            <a:stCxn id="77" idx="6"/>
            <a:endCxn id="82" idx="2"/>
          </p:cNvCxnSpPr>
          <p:nvPr/>
        </p:nvCxnSpPr>
        <p:spPr>
          <a:xfrm flipV="1">
            <a:off x="668690" y="2151950"/>
            <a:ext cx="1079232" cy="19185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Oval 80">
            <a:extLst>
              <a:ext uri="{FF2B5EF4-FFF2-40B4-BE49-F238E27FC236}">
                <a16:creationId xmlns:a16="http://schemas.microsoft.com/office/drawing/2014/main" id="{639D3069-6735-405E-90F3-0754024085F6}"/>
              </a:ext>
            </a:extLst>
          </p:cNvPr>
          <p:cNvSpPr/>
          <p:nvPr/>
        </p:nvSpPr>
        <p:spPr>
          <a:xfrm>
            <a:off x="1747922" y="2903844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C7EEA52E-07D5-40A7-9B63-9C668808DF44}"/>
              </a:ext>
            </a:extLst>
          </p:cNvPr>
          <p:cNvSpPr/>
          <p:nvPr/>
        </p:nvSpPr>
        <p:spPr>
          <a:xfrm>
            <a:off x="1747922" y="1752858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CAF92ED8-CB09-4B9E-872C-7F716BA13DF0}"/>
              </a:ext>
            </a:extLst>
          </p:cNvPr>
          <p:cNvSpPr/>
          <p:nvPr/>
        </p:nvSpPr>
        <p:spPr>
          <a:xfrm>
            <a:off x="1747922" y="4056411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8DB9531D-B2D4-4075-A50B-D0C5EC041A89}"/>
              </a:ext>
            </a:extLst>
          </p:cNvPr>
          <p:cNvCxnSpPr>
            <a:cxnSpLocks/>
            <a:stCxn id="75" idx="6"/>
            <a:endCxn id="83" idx="2"/>
          </p:cNvCxnSpPr>
          <p:nvPr/>
        </p:nvCxnSpPr>
        <p:spPr>
          <a:xfrm>
            <a:off x="668690" y="2538767"/>
            <a:ext cx="1079232" cy="19167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20BC09FE-B4B1-403E-BC2E-72813716456E}"/>
              </a:ext>
            </a:extLst>
          </p:cNvPr>
          <p:cNvCxnSpPr>
            <a:cxnSpLocks/>
            <a:stCxn id="76" idx="6"/>
            <a:endCxn id="83" idx="2"/>
          </p:cNvCxnSpPr>
          <p:nvPr/>
        </p:nvCxnSpPr>
        <p:spPr>
          <a:xfrm>
            <a:off x="668691" y="1301876"/>
            <a:ext cx="1079231" cy="31536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0DE008FB-CD1D-4416-9AD9-D1E4045F90E8}"/>
              </a:ext>
            </a:extLst>
          </p:cNvPr>
          <p:cNvCxnSpPr>
            <a:cxnSpLocks/>
            <a:stCxn id="77" idx="6"/>
            <a:endCxn id="83" idx="2"/>
          </p:cNvCxnSpPr>
          <p:nvPr/>
        </p:nvCxnSpPr>
        <p:spPr>
          <a:xfrm>
            <a:off x="668690" y="4070453"/>
            <a:ext cx="1079232" cy="3850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Oval 86">
            <a:extLst>
              <a:ext uri="{FF2B5EF4-FFF2-40B4-BE49-F238E27FC236}">
                <a16:creationId xmlns:a16="http://schemas.microsoft.com/office/drawing/2014/main" id="{FDE5AF9F-6A0D-4307-BE1A-7963CEF161D7}"/>
              </a:ext>
            </a:extLst>
          </p:cNvPr>
          <p:cNvSpPr/>
          <p:nvPr/>
        </p:nvSpPr>
        <p:spPr>
          <a:xfrm>
            <a:off x="1884044" y="1038907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1</a:t>
            </a:r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35A8AEA7-BD9E-4C15-A21D-91F740CAC380}"/>
              </a:ext>
            </a:extLst>
          </p:cNvPr>
          <p:cNvCxnSpPr>
            <a:cxnSpLocks/>
            <a:stCxn id="87" idx="6"/>
            <a:endCxn id="74" idx="2"/>
          </p:cNvCxnSpPr>
          <p:nvPr/>
        </p:nvCxnSpPr>
        <p:spPr>
          <a:xfrm>
            <a:off x="2409982" y="1301876"/>
            <a:ext cx="910468" cy="12440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0560CF48-4C2E-44EB-A9A3-C6BB19264235}"/>
              </a:ext>
            </a:extLst>
          </p:cNvPr>
          <p:cNvCxnSpPr>
            <a:cxnSpLocks/>
            <a:stCxn id="82" idx="6"/>
            <a:endCxn id="74" idx="2"/>
          </p:cNvCxnSpPr>
          <p:nvPr/>
        </p:nvCxnSpPr>
        <p:spPr>
          <a:xfrm>
            <a:off x="2546106" y="2151950"/>
            <a:ext cx="774344" cy="3940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58C28843-7134-4247-923B-18B11AF445A6}"/>
              </a:ext>
            </a:extLst>
          </p:cNvPr>
          <p:cNvCxnSpPr>
            <a:cxnSpLocks/>
            <a:stCxn id="81" idx="6"/>
            <a:endCxn id="70" idx="2"/>
          </p:cNvCxnSpPr>
          <p:nvPr/>
        </p:nvCxnSpPr>
        <p:spPr>
          <a:xfrm>
            <a:off x="2546105" y="3302936"/>
            <a:ext cx="774345" cy="7569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E6025C12-F932-4B29-858B-E14EACB72972}"/>
              </a:ext>
            </a:extLst>
          </p:cNvPr>
          <p:cNvCxnSpPr>
            <a:cxnSpLocks/>
            <a:stCxn id="83" idx="6"/>
            <a:endCxn id="70" idx="2"/>
          </p:cNvCxnSpPr>
          <p:nvPr/>
        </p:nvCxnSpPr>
        <p:spPr>
          <a:xfrm flipV="1">
            <a:off x="2546105" y="4059899"/>
            <a:ext cx="774345" cy="3956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E6FC327C-3522-4EE9-B503-9E3E17CC510C}"/>
              </a:ext>
            </a:extLst>
          </p:cNvPr>
          <p:cNvCxnSpPr>
            <a:cxnSpLocks/>
            <a:stCxn id="82" idx="6"/>
            <a:endCxn id="70" idx="2"/>
          </p:cNvCxnSpPr>
          <p:nvPr/>
        </p:nvCxnSpPr>
        <p:spPr>
          <a:xfrm>
            <a:off x="2546105" y="2151950"/>
            <a:ext cx="774345" cy="1907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EDDA3E00-96B7-4C97-A662-95F7ADF89330}"/>
              </a:ext>
            </a:extLst>
          </p:cNvPr>
          <p:cNvCxnSpPr>
            <a:cxnSpLocks/>
            <a:stCxn id="81" idx="6"/>
            <a:endCxn id="74" idx="2"/>
          </p:cNvCxnSpPr>
          <p:nvPr/>
        </p:nvCxnSpPr>
        <p:spPr>
          <a:xfrm flipV="1">
            <a:off x="2546106" y="2545973"/>
            <a:ext cx="774344" cy="7569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49D198F8-871C-4190-AB8D-D03EE1900690}"/>
              </a:ext>
            </a:extLst>
          </p:cNvPr>
          <p:cNvCxnSpPr>
            <a:cxnSpLocks/>
            <a:stCxn id="83" idx="6"/>
            <a:endCxn id="74" idx="2"/>
          </p:cNvCxnSpPr>
          <p:nvPr/>
        </p:nvCxnSpPr>
        <p:spPr>
          <a:xfrm flipV="1">
            <a:off x="2546106" y="2545973"/>
            <a:ext cx="774344" cy="19095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54696EBD-DA0A-4D5B-BFD1-46172484BB30}"/>
              </a:ext>
            </a:extLst>
          </p:cNvPr>
          <p:cNvCxnSpPr>
            <a:cxnSpLocks/>
            <a:stCxn id="87" idx="6"/>
            <a:endCxn id="70" idx="2"/>
          </p:cNvCxnSpPr>
          <p:nvPr/>
        </p:nvCxnSpPr>
        <p:spPr>
          <a:xfrm>
            <a:off x="2409982" y="1301876"/>
            <a:ext cx="910469" cy="27580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9A9CAA4D-8455-4473-9414-93BA4469F7ED}"/>
              </a:ext>
            </a:extLst>
          </p:cNvPr>
          <p:cNvSpPr txBox="1"/>
          <p:nvPr/>
        </p:nvSpPr>
        <p:spPr>
          <a:xfrm>
            <a:off x="1068495" y="1356014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b</a:t>
            </a:r>
            <a:r>
              <a:rPr lang="en-US" sz="1050" baseline="30000" dirty="0"/>
              <a:t>1</a:t>
            </a:r>
            <a:endParaRPr lang="en-US" sz="1050" dirty="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0E9AE6B8-ABB6-4941-9654-F6A21F378265}"/>
              </a:ext>
            </a:extLst>
          </p:cNvPr>
          <p:cNvSpPr txBox="1"/>
          <p:nvPr/>
        </p:nvSpPr>
        <p:spPr>
          <a:xfrm>
            <a:off x="2672566" y="1364332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b</a:t>
            </a:r>
            <a:r>
              <a:rPr lang="en-US" sz="1050" baseline="30000" dirty="0"/>
              <a:t>2</a:t>
            </a:r>
            <a:endParaRPr lang="en-US" sz="1050" dirty="0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300A3E08-43AF-4774-8632-A601C909C5F8}"/>
              </a:ext>
            </a:extLst>
          </p:cNvPr>
          <p:cNvSpPr txBox="1"/>
          <p:nvPr/>
        </p:nvSpPr>
        <p:spPr>
          <a:xfrm>
            <a:off x="1068495" y="4410514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W</a:t>
            </a:r>
            <a:r>
              <a:rPr lang="en-US" sz="1050" baseline="30000" dirty="0"/>
              <a:t>1</a:t>
            </a:r>
            <a:endParaRPr lang="en-US" sz="1050" dirty="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809D58E2-3CB5-4522-B9E3-8C4A401E3149}"/>
              </a:ext>
            </a:extLst>
          </p:cNvPr>
          <p:cNvSpPr txBox="1"/>
          <p:nvPr/>
        </p:nvSpPr>
        <p:spPr>
          <a:xfrm>
            <a:off x="2806081" y="4453922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W</a:t>
            </a:r>
            <a:r>
              <a:rPr lang="en-US" sz="1050" baseline="30000" dirty="0"/>
              <a:t>2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2514913645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FBDAF94-36F3-4B51-A368-2BCE0F859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Networks – Stopping Point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223E40A-93DA-40D8-9E22-3320F1F07C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92978" y="1369219"/>
            <a:ext cx="3622372" cy="377428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Same as any SGD Problem, stop when accuracy on validation set stops improving, or at some sort of threshold.</a:t>
            </a:r>
            <a:endParaRPr lang="en-US" i="1" dirty="0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AD819839-ED71-4FA8-89A5-76FD49A2152F}"/>
              </a:ext>
            </a:extLst>
          </p:cNvPr>
          <p:cNvSpPr/>
          <p:nvPr/>
        </p:nvSpPr>
        <p:spPr>
          <a:xfrm>
            <a:off x="3320451" y="3660807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Y</a:t>
            </a:r>
            <a:r>
              <a:rPr lang="en-US" sz="1050" baseline="-25000" dirty="0"/>
              <a:t>2</a:t>
            </a:r>
            <a:endParaRPr lang="en-US" sz="1050" dirty="0"/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42B63768-A6CB-4E47-887F-03BDFFA3BB07}"/>
              </a:ext>
            </a:extLst>
          </p:cNvPr>
          <p:cNvCxnSpPr>
            <a:cxnSpLocks/>
            <a:stCxn id="75" idx="6"/>
            <a:endCxn id="81" idx="2"/>
          </p:cNvCxnSpPr>
          <p:nvPr/>
        </p:nvCxnSpPr>
        <p:spPr>
          <a:xfrm>
            <a:off x="668690" y="2538767"/>
            <a:ext cx="1079232" cy="7641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55DF2A41-F2C5-4343-8B99-CB57B528D8B5}"/>
              </a:ext>
            </a:extLst>
          </p:cNvPr>
          <p:cNvCxnSpPr>
            <a:cxnSpLocks/>
            <a:stCxn id="76" idx="6"/>
            <a:endCxn id="81" idx="2"/>
          </p:cNvCxnSpPr>
          <p:nvPr/>
        </p:nvCxnSpPr>
        <p:spPr>
          <a:xfrm>
            <a:off x="668691" y="1301876"/>
            <a:ext cx="1079231" cy="20010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434C5903-5A8D-45DF-98BC-BE401C53F2DE}"/>
              </a:ext>
            </a:extLst>
          </p:cNvPr>
          <p:cNvCxnSpPr>
            <a:cxnSpLocks/>
            <a:stCxn id="77" idx="6"/>
            <a:endCxn id="81" idx="2"/>
          </p:cNvCxnSpPr>
          <p:nvPr/>
        </p:nvCxnSpPr>
        <p:spPr>
          <a:xfrm flipV="1">
            <a:off x="668690" y="3302936"/>
            <a:ext cx="1079232" cy="7675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Oval 73">
            <a:extLst>
              <a:ext uri="{FF2B5EF4-FFF2-40B4-BE49-F238E27FC236}">
                <a16:creationId xmlns:a16="http://schemas.microsoft.com/office/drawing/2014/main" id="{140E08F7-7B6C-401F-9860-CAAD6422B616}"/>
              </a:ext>
            </a:extLst>
          </p:cNvPr>
          <p:cNvSpPr/>
          <p:nvPr/>
        </p:nvSpPr>
        <p:spPr>
          <a:xfrm>
            <a:off x="3320450" y="2146881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Y</a:t>
            </a:r>
            <a:r>
              <a:rPr lang="en-US" sz="1050" baseline="-25000" dirty="0"/>
              <a:t>1</a:t>
            </a:r>
            <a:endParaRPr lang="en-US" sz="1050" dirty="0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F924AB33-49AC-4478-A9EB-63133A757158}"/>
              </a:ext>
            </a:extLst>
          </p:cNvPr>
          <p:cNvSpPr/>
          <p:nvPr/>
        </p:nvSpPr>
        <p:spPr>
          <a:xfrm>
            <a:off x="142752" y="2275798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X</a:t>
            </a:r>
            <a:r>
              <a:rPr lang="en-US" sz="1050" baseline="-25000" dirty="0"/>
              <a:t>1</a:t>
            </a:r>
            <a:endParaRPr lang="en-US" sz="1050" dirty="0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ECCFC11D-2617-41D5-BDA4-E603A15F6F90}"/>
              </a:ext>
            </a:extLst>
          </p:cNvPr>
          <p:cNvSpPr/>
          <p:nvPr/>
        </p:nvSpPr>
        <p:spPr>
          <a:xfrm>
            <a:off x="142753" y="1038907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1</a:t>
            </a: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AF2AB51C-6BEC-4BA5-8623-4E72B04C1467}"/>
              </a:ext>
            </a:extLst>
          </p:cNvPr>
          <p:cNvSpPr/>
          <p:nvPr/>
        </p:nvSpPr>
        <p:spPr>
          <a:xfrm>
            <a:off x="142752" y="3807484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X</a:t>
            </a:r>
            <a:r>
              <a:rPr lang="en-US" sz="1050" baseline="-25000" dirty="0"/>
              <a:t>2</a:t>
            </a:r>
            <a:endParaRPr lang="en-US" sz="1050" dirty="0"/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19D34492-012C-45DF-AEE6-D342264CBB89}"/>
              </a:ext>
            </a:extLst>
          </p:cNvPr>
          <p:cNvCxnSpPr>
            <a:cxnSpLocks/>
            <a:stCxn id="75" idx="6"/>
            <a:endCxn id="82" idx="2"/>
          </p:cNvCxnSpPr>
          <p:nvPr/>
        </p:nvCxnSpPr>
        <p:spPr>
          <a:xfrm flipV="1">
            <a:off x="668690" y="2151950"/>
            <a:ext cx="1079232" cy="3868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4891BFFE-ABBE-40BB-8E89-629761AA5094}"/>
              </a:ext>
            </a:extLst>
          </p:cNvPr>
          <p:cNvCxnSpPr>
            <a:cxnSpLocks/>
            <a:stCxn id="76" idx="6"/>
            <a:endCxn id="82" idx="2"/>
          </p:cNvCxnSpPr>
          <p:nvPr/>
        </p:nvCxnSpPr>
        <p:spPr>
          <a:xfrm>
            <a:off x="668691" y="1301876"/>
            <a:ext cx="1079231" cy="8500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50560031-11A5-4A9C-BA59-4C131B15E6B0}"/>
              </a:ext>
            </a:extLst>
          </p:cNvPr>
          <p:cNvCxnSpPr>
            <a:cxnSpLocks/>
            <a:stCxn id="77" idx="6"/>
            <a:endCxn id="82" idx="2"/>
          </p:cNvCxnSpPr>
          <p:nvPr/>
        </p:nvCxnSpPr>
        <p:spPr>
          <a:xfrm flipV="1">
            <a:off x="668690" y="2151950"/>
            <a:ext cx="1079232" cy="19185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Oval 80">
            <a:extLst>
              <a:ext uri="{FF2B5EF4-FFF2-40B4-BE49-F238E27FC236}">
                <a16:creationId xmlns:a16="http://schemas.microsoft.com/office/drawing/2014/main" id="{639D3069-6735-405E-90F3-0754024085F6}"/>
              </a:ext>
            </a:extLst>
          </p:cNvPr>
          <p:cNvSpPr/>
          <p:nvPr/>
        </p:nvSpPr>
        <p:spPr>
          <a:xfrm>
            <a:off x="1747922" y="2903844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C7EEA52E-07D5-40A7-9B63-9C668808DF44}"/>
              </a:ext>
            </a:extLst>
          </p:cNvPr>
          <p:cNvSpPr/>
          <p:nvPr/>
        </p:nvSpPr>
        <p:spPr>
          <a:xfrm>
            <a:off x="1747922" y="1752858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CAF92ED8-CB09-4B9E-872C-7F716BA13DF0}"/>
              </a:ext>
            </a:extLst>
          </p:cNvPr>
          <p:cNvSpPr/>
          <p:nvPr/>
        </p:nvSpPr>
        <p:spPr>
          <a:xfrm>
            <a:off x="1747922" y="4056411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8DB9531D-B2D4-4075-A50B-D0C5EC041A89}"/>
              </a:ext>
            </a:extLst>
          </p:cNvPr>
          <p:cNvCxnSpPr>
            <a:cxnSpLocks/>
            <a:stCxn id="75" idx="6"/>
            <a:endCxn id="83" idx="2"/>
          </p:cNvCxnSpPr>
          <p:nvPr/>
        </p:nvCxnSpPr>
        <p:spPr>
          <a:xfrm>
            <a:off x="668690" y="2538767"/>
            <a:ext cx="1079232" cy="19167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20BC09FE-B4B1-403E-BC2E-72813716456E}"/>
              </a:ext>
            </a:extLst>
          </p:cNvPr>
          <p:cNvCxnSpPr>
            <a:cxnSpLocks/>
            <a:stCxn id="76" idx="6"/>
            <a:endCxn id="83" idx="2"/>
          </p:cNvCxnSpPr>
          <p:nvPr/>
        </p:nvCxnSpPr>
        <p:spPr>
          <a:xfrm>
            <a:off x="668691" y="1301876"/>
            <a:ext cx="1079231" cy="31536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0DE008FB-CD1D-4416-9AD9-D1E4045F90E8}"/>
              </a:ext>
            </a:extLst>
          </p:cNvPr>
          <p:cNvCxnSpPr>
            <a:cxnSpLocks/>
            <a:stCxn id="77" idx="6"/>
            <a:endCxn id="83" idx="2"/>
          </p:cNvCxnSpPr>
          <p:nvPr/>
        </p:nvCxnSpPr>
        <p:spPr>
          <a:xfrm>
            <a:off x="668690" y="4070453"/>
            <a:ext cx="1079232" cy="3850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Oval 86">
            <a:extLst>
              <a:ext uri="{FF2B5EF4-FFF2-40B4-BE49-F238E27FC236}">
                <a16:creationId xmlns:a16="http://schemas.microsoft.com/office/drawing/2014/main" id="{FDE5AF9F-6A0D-4307-BE1A-7963CEF161D7}"/>
              </a:ext>
            </a:extLst>
          </p:cNvPr>
          <p:cNvSpPr/>
          <p:nvPr/>
        </p:nvSpPr>
        <p:spPr>
          <a:xfrm>
            <a:off x="1884044" y="1038907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1</a:t>
            </a:r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35A8AEA7-BD9E-4C15-A21D-91F740CAC380}"/>
              </a:ext>
            </a:extLst>
          </p:cNvPr>
          <p:cNvCxnSpPr>
            <a:cxnSpLocks/>
            <a:stCxn id="87" idx="6"/>
            <a:endCxn id="74" idx="2"/>
          </p:cNvCxnSpPr>
          <p:nvPr/>
        </p:nvCxnSpPr>
        <p:spPr>
          <a:xfrm>
            <a:off x="2409982" y="1301876"/>
            <a:ext cx="910468" cy="12440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0560CF48-4C2E-44EB-A9A3-C6BB19264235}"/>
              </a:ext>
            </a:extLst>
          </p:cNvPr>
          <p:cNvCxnSpPr>
            <a:cxnSpLocks/>
            <a:stCxn id="82" idx="6"/>
            <a:endCxn id="74" idx="2"/>
          </p:cNvCxnSpPr>
          <p:nvPr/>
        </p:nvCxnSpPr>
        <p:spPr>
          <a:xfrm>
            <a:off x="2546106" y="2151950"/>
            <a:ext cx="774344" cy="3940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58C28843-7134-4247-923B-18B11AF445A6}"/>
              </a:ext>
            </a:extLst>
          </p:cNvPr>
          <p:cNvCxnSpPr>
            <a:cxnSpLocks/>
            <a:stCxn id="81" idx="6"/>
            <a:endCxn id="70" idx="2"/>
          </p:cNvCxnSpPr>
          <p:nvPr/>
        </p:nvCxnSpPr>
        <p:spPr>
          <a:xfrm>
            <a:off x="2546105" y="3302936"/>
            <a:ext cx="774345" cy="7569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E6025C12-F932-4B29-858B-E14EACB72972}"/>
              </a:ext>
            </a:extLst>
          </p:cNvPr>
          <p:cNvCxnSpPr>
            <a:cxnSpLocks/>
            <a:stCxn id="83" idx="6"/>
            <a:endCxn id="70" idx="2"/>
          </p:cNvCxnSpPr>
          <p:nvPr/>
        </p:nvCxnSpPr>
        <p:spPr>
          <a:xfrm flipV="1">
            <a:off x="2546105" y="4059899"/>
            <a:ext cx="774345" cy="3956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E6FC327C-3522-4EE9-B503-9E3E17CC510C}"/>
              </a:ext>
            </a:extLst>
          </p:cNvPr>
          <p:cNvCxnSpPr>
            <a:cxnSpLocks/>
            <a:stCxn id="82" idx="6"/>
            <a:endCxn id="70" idx="2"/>
          </p:cNvCxnSpPr>
          <p:nvPr/>
        </p:nvCxnSpPr>
        <p:spPr>
          <a:xfrm>
            <a:off x="2546105" y="2151950"/>
            <a:ext cx="774345" cy="1907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EDDA3E00-96B7-4C97-A662-95F7ADF89330}"/>
              </a:ext>
            </a:extLst>
          </p:cNvPr>
          <p:cNvCxnSpPr>
            <a:cxnSpLocks/>
            <a:stCxn id="81" idx="6"/>
            <a:endCxn id="74" idx="2"/>
          </p:cNvCxnSpPr>
          <p:nvPr/>
        </p:nvCxnSpPr>
        <p:spPr>
          <a:xfrm flipV="1">
            <a:off x="2546106" y="2545973"/>
            <a:ext cx="774344" cy="7569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49D198F8-871C-4190-AB8D-D03EE1900690}"/>
              </a:ext>
            </a:extLst>
          </p:cNvPr>
          <p:cNvCxnSpPr>
            <a:cxnSpLocks/>
            <a:stCxn id="83" idx="6"/>
            <a:endCxn id="74" idx="2"/>
          </p:cNvCxnSpPr>
          <p:nvPr/>
        </p:nvCxnSpPr>
        <p:spPr>
          <a:xfrm flipV="1">
            <a:off x="2546106" y="2545973"/>
            <a:ext cx="774344" cy="19095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54696EBD-DA0A-4D5B-BFD1-46172484BB30}"/>
              </a:ext>
            </a:extLst>
          </p:cNvPr>
          <p:cNvCxnSpPr>
            <a:cxnSpLocks/>
            <a:stCxn id="87" idx="6"/>
            <a:endCxn id="70" idx="2"/>
          </p:cNvCxnSpPr>
          <p:nvPr/>
        </p:nvCxnSpPr>
        <p:spPr>
          <a:xfrm>
            <a:off x="2409982" y="1301876"/>
            <a:ext cx="910469" cy="27580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9A9CAA4D-8455-4473-9414-93BA4469F7ED}"/>
              </a:ext>
            </a:extLst>
          </p:cNvPr>
          <p:cNvSpPr txBox="1"/>
          <p:nvPr/>
        </p:nvSpPr>
        <p:spPr>
          <a:xfrm>
            <a:off x="1068495" y="1356014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b</a:t>
            </a:r>
            <a:r>
              <a:rPr lang="en-US" sz="1050" baseline="30000" dirty="0"/>
              <a:t>1</a:t>
            </a:r>
            <a:endParaRPr lang="en-US" sz="1050" dirty="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0E9AE6B8-ABB6-4941-9654-F6A21F378265}"/>
              </a:ext>
            </a:extLst>
          </p:cNvPr>
          <p:cNvSpPr txBox="1"/>
          <p:nvPr/>
        </p:nvSpPr>
        <p:spPr>
          <a:xfrm>
            <a:off x="2672566" y="1364332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b</a:t>
            </a:r>
            <a:r>
              <a:rPr lang="en-US" sz="1050" baseline="30000" dirty="0"/>
              <a:t>2</a:t>
            </a:r>
            <a:endParaRPr lang="en-US" sz="1050" dirty="0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300A3E08-43AF-4774-8632-A601C909C5F8}"/>
              </a:ext>
            </a:extLst>
          </p:cNvPr>
          <p:cNvSpPr txBox="1"/>
          <p:nvPr/>
        </p:nvSpPr>
        <p:spPr>
          <a:xfrm>
            <a:off x="1068495" y="4410514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W</a:t>
            </a:r>
            <a:r>
              <a:rPr lang="en-US" sz="1050" baseline="30000" dirty="0"/>
              <a:t>1</a:t>
            </a:r>
            <a:endParaRPr lang="en-US" sz="1050" dirty="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809D58E2-3CB5-4522-B9E3-8C4A401E3149}"/>
              </a:ext>
            </a:extLst>
          </p:cNvPr>
          <p:cNvSpPr txBox="1"/>
          <p:nvPr/>
        </p:nvSpPr>
        <p:spPr>
          <a:xfrm>
            <a:off x="2806081" y="4453922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W</a:t>
            </a:r>
            <a:r>
              <a:rPr lang="en-US" sz="1050" baseline="30000" dirty="0"/>
              <a:t>2</a:t>
            </a:r>
            <a:endParaRPr lang="en-US" sz="105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681F21E-7078-443E-B276-4937FD37AD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5895" y="2906279"/>
            <a:ext cx="2656536" cy="1947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845867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FCCEEA6-8A96-4CB9-94A3-7714ECEF1E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Neural Networks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443873-3E78-4CF0-9CDE-08181E7EB7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589867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E284C8D-E3F5-4E82-BB82-1A467BAF7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 – Object Recognition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3B2998F-EBFD-43BA-A840-0F43189AA3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191B33A-CAAC-4D2C-A9A4-21D3076EF9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6007"/>
          <a:stretch/>
        </p:blipFill>
        <p:spPr>
          <a:xfrm>
            <a:off x="2770584" y="2160985"/>
            <a:ext cx="1801416" cy="24717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8F05899-E125-4CEC-8A36-87C6469277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4126"/>
          <a:stretch/>
        </p:blipFill>
        <p:spPr>
          <a:xfrm>
            <a:off x="4572001" y="2160985"/>
            <a:ext cx="1191815" cy="247173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FEDC43E3-ED19-43E8-9E60-C3C5D423FE62}"/>
                  </a:ext>
                </a:extLst>
              </p14:cNvPr>
              <p14:cNvContentPartPr/>
              <p14:nvPr/>
            </p14:nvContentPartPr>
            <p14:xfrm>
              <a:off x="698040" y="2454120"/>
              <a:ext cx="7104960" cy="12924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FEDC43E3-ED19-43E8-9E60-C3C5D423FE6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88680" y="2444760"/>
                <a:ext cx="7123680" cy="1311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75283626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FBDAF94-36F3-4B51-A368-2BCE0F859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Feed-Forward Neural Networks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223E40A-93DA-40D8-9E22-3320F1F07C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92978" y="1369219"/>
            <a:ext cx="3622372" cy="377428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Every element of a layer is connected to every element of the following layer</a:t>
            </a:r>
            <a:endParaRPr lang="en-US" i="1" dirty="0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AD819839-ED71-4FA8-89A5-76FD49A2152F}"/>
              </a:ext>
            </a:extLst>
          </p:cNvPr>
          <p:cNvSpPr/>
          <p:nvPr/>
        </p:nvSpPr>
        <p:spPr>
          <a:xfrm>
            <a:off x="3320451" y="3660807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Y</a:t>
            </a:r>
            <a:r>
              <a:rPr lang="en-US" sz="1050" baseline="-25000" dirty="0"/>
              <a:t>2</a:t>
            </a:r>
            <a:endParaRPr lang="en-US" sz="1050" dirty="0"/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42B63768-A6CB-4E47-887F-03BDFFA3BB07}"/>
              </a:ext>
            </a:extLst>
          </p:cNvPr>
          <p:cNvCxnSpPr>
            <a:cxnSpLocks/>
            <a:stCxn id="75" idx="6"/>
            <a:endCxn id="81" idx="2"/>
          </p:cNvCxnSpPr>
          <p:nvPr/>
        </p:nvCxnSpPr>
        <p:spPr>
          <a:xfrm>
            <a:off x="668690" y="2538767"/>
            <a:ext cx="1079232" cy="7641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55DF2A41-F2C5-4343-8B99-CB57B528D8B5}"/>
              </a:ext>
            </a:extLst>
          </p:cNvPr>
          <p:cNvCxnSpPr>
            <a:cxnSpLocks/>
            <a:stCxn id="76" idx="6"/>
            <a:endCxn id="81" idx="2"/>
          </p:cNvCxnSpPr>
          <p:nvPr/>
        </p:nvCxnSpPr>
        <p:spPr>
          <a:xfrm>
            <a:off x="668691" y="1301876"/>
            <a:ext cx="1079231" cy="20010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434C5903-5A8D-45DF-98BC-BE401C53F2DE}"/>
              </a:ext>
            </a:extLst>
          </p:cNvPr>
          <p:cNvCxnSpPr>
            <a:cxnSpLocks/>
            <a:stCxn id="77" idx="6"/>
            <a:endCxn id="81" idx="2"/>
          </p:cNvCxnSpPr>
          <p:nvPr/>
        </p:nvCxnSpPr>
        <p:spPr>
          <a:xfrm flipV="1">
            <a:off x="668690" y="3302936"/>
            <a:ext cx="1079232" cy="7675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Oval 73">
            <a:extLst>
              <a:ext uri="{FF2B5EF4-FFF2-40B4-BE49-F238E27FC236}">
                <a16:creationId xmlns:a16="http://schemas.microsoft.com/office/drawing/2014/main" id="{140E08F7-7B6C-401F-9860-CAAD6422B616}"/>
              </a:ext>
            </a:extLst>
          </p:cNvPr>
          <p:cNvSpPr/>
          <p:nvPr/>
        </p:nvSpPr>
        <p:spPr>
          <a:xfrm>
            <a:off x="3320450" y="2146881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Y</a:t>
            </a:r>
            <a:r>
              <a:rPr lang="en-US" sz="1050" baseline="-25000" dirty="0"/>
              <a:t>1</a:t>
            </a:r>
            <a:endParaRPr lang="en-US" sz="1050" dirty="0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F924AB33-49AC-4478-A9EB-63133A757158}"/>
              </a:ext>
            </a:extLst>
          </p:cNvPr>
          <p:cNvSpPr/>
          <p:nvPr/>
        </p:nvSpPr>
        <p:spPr>
          <a:xfrm>
            <a:off x="142752" y="2275798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X</a:t>
            </a:r>
            <a:r>
              <a:rPr lang="en-US" sz="1050" baseline="-25000" dirty="0"/>
              <a:t>1</a:t>
            </a:r>
            <a:endParaRPr lang="en-US" sz="1050" dirty="0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ECCFC11D-2617-41D5-BDA4-E603A15F6F90}"/>
              </a:ext>
            </a:extLst>
          </p:cNvPr>
          <p:cNvSpPr/>
          <p:nvPr/>
        </p:nvSpPr>
        <p:spPr>
          <a:xfrm>
            <a:off x="142753" y="1038907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1</a:t>
            </a: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AF2AB51C-6BEC-4BA5-8623-4E72B04C1467}"/>
              </a:ext>
            </a:extLst>
          </p:cNvPr>
          <p:cNvSpPr/>
          <p:nvPr/>
        </p:nvSpPr>
        <p:spPr>
          <a:xfrm>
            <a:off x="142752" y="3807484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X</a:t>
            </a:r>
            <a:r>
              <a:rPr lang="en-US" sz="1050" baseline="-25000" dirty="0"/>
              <a:t>2</a:t>
            </a:r>
            <a:endParaRPr lang="en-US" sz="1050" dirty="0"/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19D34492-012C-45DF-AEE6-D342264CBB89}"/>
              </a:ext>
            </a:extLst>
          </p:cNvPr>
          <p:cNvCxnSpPr>
            <a:cxnSpLocks/>
            <a:stCxn id="75" idx="6"/>
            <a:endCxn id="82" idx="2"/>
          </p:cNvCxnSpPr>
          <p:nvPr/>
        </p:nvCxnSpPr>
        <p:spPr>
          <a:xfrm flipV="1">
            <a:off x="668690" y="2151950"/>
            <a:ext cx="1079232" cy="3868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4891BFFE-ABBE-40BB-8E89-629761AA5094}"/>
              </a:ext>
            </a:extLst>
          </p:cNvPr>
          <p:cNvCxnSpPr>
            <a:cxnSpLocks/>
            <a:stCxn id="76" idx="6"/>
            <a:endCxn id="82" idx="2"/>
          </p:cNvCxnSpPr>
          <p:nvPr/>
        </p:nvCxnSpPr>
        <p:spPr>
          <a:xfrm>
            <a:off x="668691" y="1301876"/>
            <a:ext cx="1079231" cy="8500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50560031-11A5-4A9C-BA59-4C131B15E6B0}"/>
              </a:ext>
            </a:extLst>
          </p:cNvPr>
          <p:cNvCxnSpPr>
            <a:cxnSpLocks/>
            <a:stCxn id="77" idx="6"/>
            <a:endCxn id="82" idx="2"/>
          </p:cNvCxnSpPr>
          <p:nvPr/>
        </p:nvCxnSpPr>
        <p:spPr>
          <a:xfrm flipV="1">
            <a:off x="668690" y="2151950"/>
            <a:ext cx="1079232" cy="19185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Oval 80">
            <a:extLst>
              <a:ext uri="{FF2B5EF4-FFF2-40B4-BE49-F238E27FC236}">
                <a16:creationId xmlns:a16="http://schemas.microsoft.com/office/drawing/2014/main" id="{639D3069-6735-405E-90F3-0754024085F6}"/>
              </a:ext>
            </a:extLst>
          </p:cNvPr>
          <p:cNvSpPr/>
          <p:nvPr/>
        </p:nvSpPr>
        <p:spPr>
          <a:xfrm>
            <a:off x="1747922" y="2903844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C7EEA52E-07D5-40A7-9B63-9C668808DF44}"/>
              </a:ext>
            </a:extLst>
          </p:cNvPr>
          <p:cNvSpPr/>
          <p:nvPr/>
        </p:nvSpPr>
        <p:spPr>
          <a:xfrm>
            <a:off x="1747922" y="1752858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CAF92ED8-CB09-4B9E-872C-7F716BA13DF0}"/>
              </a:ext>
            </a:extLst>
          </p:cNvPr>
          <p:cNvSpPr/>
          <p:nvPr/>
        </p:nvSpPr>
        <p:spPr>
          <a:xfrm>
            <a:off x="1747922" y="4056411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8DB9531D-B2D4-4075-A50B-D0C5EC041A89}"/>
              </a:ext>
            </a:extLst>
          </p:cNvPr>
          <p:cNvCxnSpPr>
            <a:cxnSpLocks/>
            <a:stCxn id="75" idx="6"/>
            <a:endCxn id="83" idx="2"/>
          </p:cNvCxnSpPr>
          <p:nvPr/>
        </p:nvCxnSpPr>
        <p:spPr>
          <a:xfrm>
            <a:off x="668690" y="2538767"/>
            <a:ext cx="1079232" cy="19167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20BC09FE-B4B1-403E-BC2E-72813716456E}"/>
              </a:ext>
            </a:extLst>
          </p:cNvPr>
          <p:cNvCxnSpPr>
            <a:cxnSpLocks/>
            <a:stCxn id="76" idx="6"/>
            <a:endCxn id="83" idx="2"/>
          </p:cNvCxnSpPr>
          <p:nvPr/>
        </p:nvCxnSpPr>
        <p:spPr>
          <a:xfrm>
            <a:off x="668691" y="1301876"/>
            <a:ext cx="1079231" cy="31536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0DE008FB-CD1D-4416-9AD9-D1E4045F90E8}"/>
              </a:ext>
            </a:extLst>
          </p:cNvPr>
          <p:cNvCxnSpPr>
            <a:cxnSpLocks/>
            <a:stCxn id="77" idx="6"/>
            <a:endCxn id="83" idx="2"/>
          </p:cNvCxnSpPr>
          <p:nvPr/>
        </p:nvCxnSpPr>
        <p:spPr>
          <a:xfrm>
            <a:off x="668690" y="4070453"/>
            <a:ext cx="1079232" cy="3850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Oval 86">
            <a:extLst>
              <a:ext uri="{FF2B5EF4-FFF2-40B4-BE49-F238E27FC236}">
                <a16:creationId xmlns:a16="http://schemas.microsoft.com/office/drawing/2014/main" id="{FDE5AF9F-6A0D-4307-BE1A-7963CEF161D7}"/>
              </a:ext>
            </a:extLst>
          </p:cNvPr>
          <p:cNvSpPr/>
          <p:nvPr/>
        </p:nvSpPr>
        <p:spPr>
          <a:xfrm>
            <a:off x="1884044" y="1038907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1</a:t>
            </a:r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35A8AEA7-BD9E-4C15-A21D-91F740CAC380}"/>
              </a:ext>
            </a:extLst>
          </p:cNvPr>
          <p:cNvCxnSpPr>
            <a:cxnSpLocks/>
            <a:stCxn id="87" idx="6"/>
            <a:endCxn id="74" idx="2"/>
          </p:cNvCxnSpPr>
          <p:nvPr/>
        </p:nvCxnSpPr>
        <p:spPr>
          <a:xfrm>
            <a:off x="2409982" y="1301876"/>
            <a:ext cx="910468" cy="12440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0560CF48-4C2E-44EB-A9A3-C6BB19264235}"/>
              </a:ext>
            </a:extLst>
          </p:cNvPr>
          <p:cNvCxnSpPr>
            <a:cxnSpLocks/>
            <a:stCxn id="82" idx="6"/>
            <a:endCxn id="74" idx="2"/>
          </p:cNvCxnSpPr>
          <p:nvPr/>
        </p:nvCxnSpPr>
        <p:spPr>
          <a:xfrm>
            <a:off x="2546106" y="2151950"/>
            <a:ext cx="774344" cy="3940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58C28843-7134-4247-923B-18B11AF445A6}"/>
              </a:ext>
            </a:extLst>
          </p:cNvPr>
          <p:cNvCxnSpPr>
            <a:cxnSpLocks/>
            <a:stCxn id="81" idx="6"/>
            <a:endCxn id="70" idx="2"/>
          </p:cNvCxnSpPr>
          <p:nvPr/>
        </p:nvCxnSpPr>
        <p:spPr>
          <a:xfrm>
            <a:off x="2546105" y="3302936"/>
            <a:ext cx="774345" cy="7569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E6025C12-F932-4B29-858B-E14EACB72972}"/>
              </a:ext>
            </a:extLst>
          </p:cNvPr>
          <p:cNvCxnSpPr>
            <a:cxnSpLocks/>
            <a:stCxn id="83" idx="6"/>
            <a:endCxn id="70" idx="2"/>
          </p:cNvCxnSpPr>
          <p:nvPr/>
        </p:nvCxnSpPr>
        <p:spPr>
          <a:xfrm flipV="1">
            <a:off x="2546105" y="4059899"/>
            <a:ext cx="774345" cy="3956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E6FC327C-3522-4EE9-B503-9E3E17CC510C}"/>
              </a:ext>
            </a:extLst>
          </p:cNvPr>
          <p:cNvCxnSpPr>
            <a:cxnSpLocks/>
            <a:stCxn id="82" idx="6"/>
            <a:endCxn id="70" idx="2"/>
          </p:cNvCxnSpPr>
          <p:nvPr/>
        </p:nvCxnSpPr>
        <p:spPr>
          <a:xfrm>
            <a:off x="2546105" y="2151950"/>
            <a:ext cx="774345" cy="1907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EDDA3E00-96B7-4C97-A662-95F7ADF89330}"/>
              </a:ext>
            </a:extLst>
          </p:cNvPr>
          <p:cNvCxnSpPr>
            <a:cxnSpLocks/>
            <a:stCxn id="81" idx="6"/>
            <a:endCxn id="74" idx="2"/>
          </p:cNvCxnSpPr>
          <p:nvPr/>
        </p:nvCxnSpPr>
        <p:spPr>
          <a:xfrm flipV="1">
            <a:off x="2546106" y="2545973"/>
            <a:ext cx="774344" cy="7569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49D198F8-871C-4190-AB8D-D03EE1900690}"/>
              </a:ext>
            </a:extLst>
          </p:cNvPr>
          <p:cNvCxnSpPr>
            <a:cxnSpLocks/>
            <a:stCxn id="83" idx="6"/>
            <a:endCxn id="74" idx="2"/>
          </p:cNvCxnSpPr>
          <p:nvPr/>
        </p:nvCxnSpPr>
        <p:spPr>
          <a:xfrm flipV="1">
            <a:off x="2546106" y="2545973"/>
            <a:ext cx="774344" cy="19095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54696EBD-DA0A-4D5B-BFD1-46172484BB30}"/>
              </a:ext>
            </a:extLst>
          </p:cNvPr>
          <p:cNvCxnSpPr>
            <a:cxnSpLocks/>
            <a:stCxn id="87" idx="6"/>
            <a:endCxn id="70" idx="2"/>
          </p:cNvCxnSpPr>
          <p:nvPr/>
        </p:nvCxnSpPr>
        <p:spPr>
          <a:xfrm>
            <a:off x="2409982" y="1301876"/>
            <a:ext cx="910469" cy="27580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9A9CAA4D-8455-4473-9414-93BA4469F7ED}"/>
              </a:ext>
            </a:extLst>
          </p:cNvPr>
          <p:cNvSpPr txBox="1"/>
          <p:nvPr/>
        </p:nvSpPr>
        <p:spPr>
          <a:xfrm>
            <a:off x="1068495" y="1356014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b</a:t>
            </a:r>
            <a:r>
              <a:rPr lang="en-US" sz="1050" baseline="30000" dirty="0"/>
              <a:t>1</a:t>
            </a:r>
            <a:endParaRPr lang="en-US" sz="1050" dirty="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0E9AE6B8-ABB6-4941-9654-F6A21F378265}"/>
              </a:ext>
            </a:extLst>
          </p:cNvPr>
          <p:cNvSpPr txBox="1"/>
          <p:nvPr/>
        </p:nvSpPr>
        <p:spPr>
          <a:xfrm>
            <a:off x="2672566" y="1364332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b</a:t>
            </a:r>
            <a:r>
              <a:rPr lang="en-US" sz="1050" baseline="30000" dirty="0"/>
              <a:t>2</a:t>
            </a:r>
            <a:endParaRPr lang="en-US" sz="1050" dirty="0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300A3E08-43AF-4774-8632-A601C909C5F8}"/>
              </a:ext>
            </a:extLst>
          </p:cNvPr>
          <p:cNvSpPr txBox="1"/>
          <p:nvPr/>
        </p:nvSpPr>
        <p:spPr>
          <a:xfrm>
            <a:off x="1068495" y="4410514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W</a:t>
            </a:r>
            <a:r>
              <a:rPr lang="en-US" sz="1050" baseline="30000" dirty="0"/>
              <a:t>1</a:t>
            </a:r>
            <a:endParaRPr lang="en-US" sz="1050" dirty="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809D58E2-3CB5-4522-B9E3-8C4A401E3149}"/>
              </a:ext>
            </a:extLst>
          </p:cNvPr>
          <p:cNvSpPr txBox="1"/>
          <p:nvPr/>
        </p:nvSpPr>
        <p:spPr>
          <a:xfrm>
            <a:off x="2806081" y="4453922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W</a:t>
            </a:r>
            <a:r>
              <a:rPr lang="en-US" sz="1050" baseline="30000" dirty="0"/>
              <a:t>2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1169945485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FBDAF94-36F3-4B51-A368-2BCE0F859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Feed-Forward Neural Networks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223E40A-93DA-40D8-9E22-3320F1F07C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92978" y="1369219"/>
            <a:ext cx="3622372" cy="377428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Every element of a layer is connected to every element of the following layer</a:t>
            </a:r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r>
              <a:rPr lang="en-US" i="1" dirty="0"/>
              <a:t>Ordering, neighboring doesn’t matter…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AD819839-ED71-4FA8-89A5-76FD49A2152F}"/>
              </a:ext>
            </a:extLst>
          </p:cNvPr>
          <p:cNvSpPr/>
          <p:nvPr/>
        </p:nvSpPr>
        <p:spPr>
          <a:xfrm>
            <a:off x="3320451" y="3660807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Y</a:t>
            </a:r>
            <a:r>
              <a:rPr lang="en-US" sz="1050" baseline="-25000" dirty="0"/>
              <a:t>2</a:t>
            </a:r>
            <a:endParaRPr lang="en-US" sz="1050" dirty="0"/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42B63768-A6CB-4E47-887F-03BDFFA3BB07}"/>
              </a:ext>
            </a:extLst>
          </p:cNvPr>
          <p:cNvCxnSpPr>
            <a:cxnSpLocks/>
            <a:stCxn id="75" idx="6"/>
            <a:endCxn id="81" idx="2"/>
          </p:cNvCxnSpPr>
          <p:nvPr/>
        </p:nvCxnSpPr>
        <p:spPr>
          <a:xfrm>
            <a:off x="668690" y="2538767"/>
            <a:ext cx="1079232" cy="7641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55DF2A41-F2C5-4343-8B99-CB57B528D8B5}"/>
              </a:ext>
            </a:extLst>
          </p:cNvPr>
          <p:cNvCxnSpPr>
            <a:cxnSpLocks/>
            <a:stCxn id="76" idx="6"/>
            <a:endCxn id="81" idx="2"/>
          </p:cNvCxnSpPr>
          <p:nvPr/>
        </p:nvCxnSpPr>
        <p:spPr>
          <a:xfrm>
            <a:off x="668691" y="1301876"/>
            <a:ext cx="1079231" cy="20010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434C5903-5A8D-45DF-98BC-BE401C53F2DE}"/>
              </a:ext>
            </a:extLst>
          </p:cNvPr>
          <p:cNvCxnSpPr>
            <a:cxnSpLocks/>
            <a:stCxn id="77" idx="6"/>
            <a:endCxn id="81" idx="2"/>
          </p:cNvCxnSpPr>
          <p:nvPr/>
        </p:nvCxnSpPr>
        <p:spPr>
          <a:xfrm flipV="1">
            <a:off x="668690" y="3302936"/>
            <a:ext cx="1079232" cy="7675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Oval 73">
            <a:extLst>
              <a:ext uri="{FF2B5EF4-FFF2-40B4-BE49-F238E27FC236}">
                <a16:creationId xmlns:a16="http://schemas.microsoft.com/office/drawing/2014/main" id="{140E08F7-7B6C-401F-9860-CAAD6422B616}"/>
              </a:ext>
            </a:extLst>
          </p:cNvPr>
          <p:cNvSpPr/>
          <p:nvPr/>
        </p:nvSpPr>
        <p:spPr>
          <a:xfrm>
            <a:off x="3320450" y="2146881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Y</a:t>
            </a:r>
            <a:r>
              <a:rPr lang="en-US" sz="1050" baseline="-25000" dirty="0"/>
              <a:t>1</a:t>
            </a:r>
            <a:endParaRPr lang="en-US" sz="1050" dirty="0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F924AB33-49AC-4478-A9EB-63133A757158}"/>
              </a:ext>
            </a:extLst>
          </p:cNvPr>
          <p:cNvSpPr/>
          <p:nvPr/>
        </p:nvSpPr>
        <p:spPr>
          <a:xfrm>
            <a:off x="142752" y="2275798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X</a:t>
            </a:r>
            <a:r>
              <a:rPr lang="en-US" sz="1050" baseline="-25000" dirty="0"/>
              <a:t>1</a:t>
            </a:r>
            <a:endParaRPr lang="en-US" sz="1050" dirty="0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ECCFC11D-2617-41D5-BDA4-E603A15F6F90}"/>
              </a:ext>
            </a:extLst>
          </p:cNvPr>
          <p:cNvSpPr/>
          <p:nvPr/>
        </p:nvSpPr>
        <p:spPr>
          <a:xfrm>
            <a:off x="142753" y="1038907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1</a:t>
            </a: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AF2AB51C-6BEC-4BA5-8623-4E72B04C1467}"/>
              </a:ext>
            </a:extLst>
          </p:cNvPr>
          <p:cNvSpPr/>
          <p:nvPr/>
        </p:nvSpPr>
        <p:spPr>
          <a:xfrm>
            <a:off x="142752" y="3807484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X</a:t>
            </a:r>
            <a:r>
              <a:rPr lang="en-US" sz="1050" baseline="-25000" dirty="0"/>
              <a:t>2</a:t>
            </a:r>
            <a:endParaRPr lang="en-US" sz="1050" dirty="0"/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19D34492-012C-45DF-AEE6-D342264CBB89}"/>
              </a:ext>
            </a:extLst>
          </p:cNvPr>
          <p:cNvCxnSpPr>
            <a:cxnSpLocks/>
            <a:stCxn id="75" idx="6"/>
            <a:endCxn id="82" idx="2"/>
          </p:cNvCxnSpPr>
          <p:nvPr/>
        </p:nvCxnSpPr>
        <p:spPr>
          <a:xfrm flipV="1">
            <a:off x="668690" y="2151950"/>
            <a:ext cx="1079232" cy="3868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4891BFFE-ABBE-40BB-8E89-629761AA5094}"/>
              </a:ext>
            </a:extLst>
          </p:cNvPr>
          <p:cNvCxnSpPr>
            <a:cxnSpLocks/>
            <a:stCxn id="76" idx="6"/>
            <a:endCxn id="82" idx="2"/>
          </p:cNvCxnSpPr>
          <p:nvPr/>
        </p:nvCxnSpPr>
        <p:spPr>
          <a:xfrm>
            <a:off x="668691" y="1301876"/>
            <a:ext cx="1079231" cy="8500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50560031-11A5-4A9C-BA59-4C131B15E6B0}"/>
              </a:ext>
            </a:extLst>
          </p:cNvPr>
          <p:cNvCxnSpPr>
            <a:cxnSpLocks/>
            <a:stCxn id="77" idx="6"/>
            <a:endCxn id="82" idx="2"/>
          </p:cNvCxnSpPr>
          <p:nvPr/>
        </p:nvCxnSpPr>
        <p:spPr>
          <a:xfrm flipV="1">
            <a:off x="668690" y="2151950"/>
            <a:ext cx="1079232" cy="19185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Oval 80">
            <a:extLst>
              <a:ext uri="{FF2B5EF4-FFF2-40B4-BE49-F238E27FC236}">
                <a16:creationId xmlns:a16="http://schemas.microsoft.com/office/drawing/2014/main" id="{639D3069-6735-405E-90F3-0754024085F6}"/>
              </a:ext>
            </a:extLst>
          </p:cNvPr>
          <p:cNvSpPr/>
          <p:nvPr/>
        </p:nvSpPr>
        <p:spPr>
          <a:xfrm>
            <a:off x="1747922" y="2903844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C7EEA52E-07D5-40A7-9B63-9C668808DF44}"/>
              </a:ext>
            </a:extLst>
          </p:cNvPr>
          <p:cNvSpPr/>
          <p:nvPr/>
        </p:nvSpPr>
        <p:spPr>
          <a:xfrm>
            <a:off x="1747922" y="1752858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CAF92ED8-CB09-4B9E-872C-7F716BA13DF0}"/>
              </a:ext>
            </a:extLst>
          </p:cNvPr>
          <p:cNvSpPr/>
          <p:nvPr/>
        </p:nvSpPr>
        <p:spPr>
          <a:xfrm>
            <a:off x="1747922" y="4056411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8DB9531D-B2D4-4075-A50B-D0C5EC041A89}"/>
              </a:ext>
            </a:extLst>
          </p:cNvPr>
          <p:cNvCxnSpPr>
            <a:cxnSpLocks/>
            <a:stCxn id="75" idx="6"/>
            <a:endCxn id="83" idx="2"/>
          </p:cNvCxnSpPr>
          <p:nvPr/>
        </p:nvCxnSpPr>
        <p:spPr>
          <a:xfrm>
            <a:off x="668690" y="2538767"/>
            <a:ext cx="1079232" cy="19167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20BC09FE-B4B1-403E-BC2E-72813716456E}"/>
              </a:ext>
            </a:extLst>
          </p:cNvPr>
          <p:cNvCxnSpPr>
            <a:cxnSpLocks/>
            <a:stCxn id="76" idx="6"/>
            <a:endCxn id="83" idx="2"/>
          </p:cNvCxnSpPr>
          <p:nvPr/>
        </p:nvCxnSpPr>
        <p:spPr>
          <a:xfrm>
            <a:off x="668691" y="1301876"/>
            <a:ext cx="1079231" cy="31536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0DE008FB-CD1D-4416-9AD9-D1E4045F90E8}"/>
              </a:ext>
            </a:extLst>
          </p:cNvPr>
          <p:cNvCxnSpPr>
            <a:cxnSpLocks/>
            <a:stCxn id="77" idx="6"/>
            <a:endCxn id="83" idx="2"/>
          </p:cNvCxnSpPr>
          <p:nvPr/>
        </p:nvCxnSpPr>
        <p:spPr>
          <a:xfrm>
            <a:off x="668690" y="4070453"/>
            <a:ext cx="1079232" cy="3850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Oval 86">
            <a:extLst>
              <a:ext uri="{FF2B5EF4-FFF2-40B4-BE49-F238E27FC236}">
                <a16:creationId xmlns:a16="http://schemas.microsoft.com/office/drawing/2014/main" id="{FDE5AF9F-6A0D-4307-BE1A-7963CEF161D7}"/>
              </a:ext>
            </a:extLst>
          </p:cNvPr>
          <p:cNvSpPr/>
          <p:nvPr/>
        </p:nvSpPr>
        <p:spPr>
          <a:xfrm>
            <a:off x="1884044" y="1038907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1</a:t>
            </a:r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35A8AEA7-BD9E-4C15-A21D-91F740CAC380}"/>
              </a:ext>
            </a:extLst>
          </p:cNvPr>
          <p:cNvCxnSpPr>
            <a:cxnSpLocks/>
            <a:stCxn id="87" idx="6"/>
            <a:endCxn id="74" idx="2"/>
          </p:cNvCxnSpPr>
          <p:nvPr/>
        </p:nvCxnSpPr>
        <p:spPr>
          <a:xfrm>
            <a:off x="2409982" y="1301876"/>
            <a:ext cx="910468" cy="12440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0560CF48-4C2E-44EB-A9A3-C6BB19264235}"/>
              </a:ext>
            </a:extLst>
          </p:cNvPr>
          <p:cNvCxnSpPr>
            <a:cxnSpLocks/>
            <a:stCxn id="82" idx="6"/>
            <a:endCxn id="74" idx="2"/>
          </p:cNvCxnSpPr>
          <p:nvPr/>
        </p:nvCxnSpPr>
        <p:spPr>
          <a:xfrm>
            <a:off x="2546106" y="2151950"/>
            <a:ext cx="774344" cy="3940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58C28843-7134-4247-923B-18B11AF445A6}"/>
              </a:ext>
            </a:extLst>
          </p:cNvPr>
          <p:cNvCxnSpPr>
            <a:cxnSpLocks/>
            <a:stCxn id="81" idx="6"/>
            <a:endCxn id="70" idx="2"/>
          </p:cNvCxnSpPr>
          <p:nvPr/>
        </p:nvCxnSpPr>
        <p:spPr>
          <a:xfrm>
            <a:off x="2546105" y="3302936"/>
            <a:ext cx="774345" cy="7569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E6025C12-F932-4B29-858B-E14EACB72972}"/>
              </a:ext>
            </a:extLst>
          </p:cNvPr>
          <p:cNvCxnSpPr>
            <a:cxnSpLocks/>
            <a:stCxn id="83" idx="6"/>
            <a:endCxn id="70" idx="2"/>
          </p:cNvCxnSpPr>
          <p:nvPr/>
        </p:nvCxnSpPr>
        <p:spPr>
          <a:xfrm flipV="1">
            <a:off x="2546105" y="4059899"/>
            <a:ext cx="774345" cy="3956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E6FC327C-3522-4EE9-B503-9E3E17CC510C}"/>
              </a:ext>
            </a:extLst>
          </p:cNvPr>
          <p:cNvCxnSpPr>
            <a:cxnSpLocks/>
            <a:stCxn id="82" idx="6"/>
            <a:endCxn id="70" idx="2"/>
          </p:cNvCxnSpPr>
          <p:nvPr/>
        </p:nvCxnSpPr>
        <p:spPr>
          <a:xfrm>
            <a:off x="2546105" y="2151950"/>
            <a:ext cx="774345" cy="1907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EDDA3E00-96B7-4C97-A662-95F7ADF89330}"/>
              </a:ext>
            </a:extLst>
          </p:cNvPr>
          <p:cNvCxnSpPr>
            <a:cxnSpLocks/>
            <a:stCxn id="81" idx="6"/>
            <a:endCxn id="74" idx="2"/>
          </p:cNvCxnSpPr>
          <p:nvPr/>
        </p:nvCxnSpPr>
        <p:spPr>
          <a:xfrm flipV="1">
            <a:off x="2546106" y="2545973"/>
            <a:ext cx="774344" cy="7569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49D198F8-871C-4190-AB8D-D03EE1900690}"/>
              </a:ext>
            </a:extLst>
          </p:cNvPr>
          <p:cNvCxnSpPr>
            <a:cxnSpLocks/>
            <a:stCxn id="83" idx="6"/>
            <a:endCxn id="74" idx="2"/>
          </p:cNvCxnSpPr>
          <p:nvPr/>
        </p:nvCxnSpPr>
        <p:spPr>
          <a:xfrm flipV="1">
            <a:off x="2546106" y="2545973"/>
            <a:ext cx="774344" cy="19095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54696EBD-DA0A-4D5B-BFD1-46172484BB30}"/>
              </a:ext>
            </a:extLst>
          </p:cNvPr>
          <p:cNvCxnSpPr>
            <a:cxnSpLocks/>
            <a:stCxn id="87" idx="6"/>
            <a:endCxn id="70" idx="2"/>
          </p:cNvCxnSpPr>
          <p:nvPr/>
        </p:nvCxnSpPr>
        <p:spPr>
          <a:xfrm>
            <a:off x="2409982" y="1301876"/>
            <a:ext cx="910469" cy="27580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9A9CAA4D-8455-4473-9414-93BA4469F7ED}"/>
              </a:ext>
            </a:extLst>
          </p:cNvPr>
          <p:cNvSpPr txBox="1"/>
          <p:nvPr/>
        </p:nvSpPr>
        <p:spPr>
          <a:xfrm>
            <a:off x="1068495" y="1356014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b</a:t>
            </a:r>
            <a:r>
              <a:rPr lang="en-US" sz="1050" baseline="30000" dirty="0"/>
              <a:t>1</a:t>
            </a:r>
            <a:endParaRPr lang="en-US" sz="1050" dirty="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0E9AE6B8-ABB6-4941-9654-F6A21F378265}"/>
              </a:ext>
            </a:extLst>
          </p:cNvPr>
          <p:cNvSpPr txBox="1"/>
          <p:nvPr/>
        </p:nvSpPr>
        <p:spPr>
          <a:xfrm>
            <a:off x="2672566" y="1364332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b</a:t>
            </a:r>
            <a:r>
              <a:rPr lang="en-US" sz="1050" baseline="30000" dirty="0"/>
              <a:t>2</a:t>
            </a:r>
            <a:endParaRPr lang="en-US" sz="1050" dirty="0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300A3E08-43AF-4774-8632-A601C909C5F8}"/>
              </a:ext>
            </a:extLst>
          </p:cNvPr>
          <p:cNvSpPr txBox="1"/>
          <p:nvPr/>
        </p:nvSpPr>
        <p:spPr>
          <a:xfrm>
            <a:off x="1068495" y="4410514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W</a:t>
            </a:r>
            <a:r>
              <a:rPr lang="en-US" sz="1050" baseline="30000" dirty="0"/>
              <a:t>1</a:t>
            </a:r>
            <a:endParaRPr lang="en-US" sz="1050" dirty="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809D58E2-3CB5-4522-B9E3-8C4A401E3149}"/>
              </a:ext>
            </a:extLst>
          </p:cNvPr>
          <p:cNvSpPr txBox="1"/>
          <p:nvPr/>
        </p:nvSpPr>
        <p:spPr>
          <a:xfrm>
            <a:off x="2806081" y="4453922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W</a:t>
            </a:r>
            <a:r>
              <a:rPr lang="en-US" sz="1050" baseline="30000" dirty="0"/>
              <a:t>2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772000862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3EEEFA5-9640-4B0B-98CF-A1AB7BE325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1763" y="671513"/>
            <a:ext cx="3800475" cy="38004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5BA2F8E-3483-4B56-AA46-CD8135534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D75FC9-CC4A-4FD7-816D-45DDD1C31B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10490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BA2F8E-3483-4B56-AA46-CD8135534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 – CV in 15 minutes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D75FC9-CC4A-4FD7-816D-45DDD1C31B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Mathematically combining nearby info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Found in Signals Processing / Computer Vision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EEEFA5-9640-4B0B-98CF-A1AB7BE325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4525" y="1605558"/>
            <a:ext cx="2790825" cy="279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107980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EFCB91D-6A20-4608-92E7-D29DB4D1FB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8650" y="1369219"/>
            <a:ext cx="7886700" cy="326350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Initial Matrix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BA2F8E-3483-4B56-AA46-CD8135534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21EA9FC9-5744-411F-8B4D-B19E6468A51A}"/>
              </a:ext>
            </a:extLst>
          </p:cNvPr>
          <p:cNvGraphicFramePr>
            <a:graphicFrameLocks noGrp="1"/>
          </p:cNvGraphicFramePr>
          <p:nvPr>
            <p:ph sz="half" idx="1"/>
          </p:nvPr>
        </p:nvGraphicFramePr>
        <p:xfrm>
          <a:off x="628650" y="1759744"/>
          <a:ext cx="2847976" cy="14311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1994">
                  <a:extLst>
                    <a:ext uri="{9D8B030D-6E8A-4147-A177-3AD203B41FA5}">
                      <a16:colId xmlns:a16="http://schemas.microsoft.com/office/drawing/2014/main" val="1947328873"/>
                    </a:ext>
                  </a:extLst>
                </a:gridCol>
                <a:gridCol w="711994">
                  <a:extLst>
                    <a:ext uri="{9D8B030D-6E8A-4147-A177-3AD203B41FA5}">
                      <a16:colId xmlns:a16="http://schemas.microsoft.com/office/drawing/2014/main" val="4026068783"/>
                    </a:ext>
                  </a:extLst>
                </a:gridCol>
                <a:gridCol w="711994">
                  <a:extLst>
                    <a:ext uri="{9D8B030D-6E8A-4147-A177-3AD203B41FA5}">
                      <a16:colId xmlns:a16="http://schemas.microsoft.com/office/drawing/2014/main" val="387825302"/>
                    </a:ext>
                  </a:extLst>
                </a:gridCol>
                <a:gridCol w="711994">
                  <a:extLst>
                    <a:ext uri="{9D8B030D-6E8A-4147-A177-3AD203B41FA5}">
                      <a16:colId xmlns:a16="http://schemas.microsoft.com/office/drawing/2014/main" val="2710050111"/>
                    </a:ext>
                  </a:extLst>
                </a:gridCol>
              </a:tblGrid>
              <a:tr h="357783"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20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20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45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200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5690754"/>
                  </a:ext>
                </a:extLst>
              </a:tr>
              <a:tr h="357783"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18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20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125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240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6692033"/>
                  </a:ext>
                </a:extLst>
              </a:tr>
              <a:tr h="357783"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35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125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245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245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7764126"/>
                  </a:ext>
                </a:extLst>
              </a:tr>
              <a:tr h="357783"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145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250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240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240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7804226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82777BA0-2811-418B-B21D-15D3CE644A6F}"/>
                  </a:ext>
                </a:extLst>
              </p14:cNvPr>
              <p14:cNvContentPartPr/>
              <p14:nvPr/>
            </p14:nvContentPartPr>
            <p14:xfrm>
              <a:off x="440280" y="1650600"/>
              <a:ext cx="3232080" cy="17089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82777BA0-2811-418B-B21D-15D3CE644A6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30920" y="1641240"/>
                <a:ext cx="3250800" cy="1727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44238121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EFCB91D-6A20-4608-92E7-D29DB4D1FB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8650" y="1369219"/>
            <a:ext cx="7886700" cy="326350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Initial Matrix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Convolution Matrix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BA2F8E-3483-4B56-AA46-CD8135534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21EA9FC9-5744-411F-8B4D-B19E6468A51A}"/>
              </a:ext>
            </a:extLst>
          </p:cNvPr>
          <p:cNvGraphicFramePr>
            <a:graphicFrameLocks noGrp="1"/>
          </p:cNvGraphicFramePr>
          <p:nvPr>
            <p:ph sz="half" idx="1"/>
          </p:nvPr>
        </p:nvGraphicFramePr>
        <p:xfrm>
          <a:off x="628650" y="1759744"/>
          <a:ext cx="2847976" cy="14311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1994">
                  <a:extLst>
                    <a:ext uri="{9D8B030D-6E8A-4147-A177-3AD203B41FA5}">
                      <a16:colId xmlns:a16="http://schemas.microsoft.com/office/drawing/2014/main" val="1947328873"/>
                    </a:ext>
                  </a:extLst>
                </a:gridCol>
                <a:gridCol w="711994">
                  <a:extLst>
                    <a:ext uri="{9D8B030D-6E8A-4147-A177-3AD203B41FA5}">
                      <a16:colId xmlns:a16="http://schemas.microsoft.com/office/drawing/2014/main" val="4026068783"/>
                    </a:ext>
                  </a:extLst>
                </a:gridCol>
                <a:gridCol w="711994">
                  <a:extLst>
                    <a:ext uri="{9D8B030D-6E8A-4147-A177-3AD203B41FA5}">
                      <a16:colId xmlns:a16="http://schemas.microsoft.com/office/drawing/2014/main" val="387825302"/>
                    </a:ext>
                  </a:extLst>
                </a:gridCol>
                <a:gridCol w="711994">
                  <a:extLst>
                    <a:ext uri="{9D8B030D-6E8A-4147-A177-3AD203B41FA5}">
                      <a16:colId xmlns:a16="http://schemas.microsoft.com/office/drawing/2014/main" val="2710050111"/>
                    </a:ext>
                  </a:extLst>
                </a:gridCol>
              </a:tblGrid>
              <a:tr h="357783"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20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20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45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200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5690754"/>
                  </a:ext>
                </a:extLst>
              </a:tr>
              <a:tr h="357783"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18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20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125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240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6692033"/>
                  </a:ext>
                </a:extLst>
              </a:tr>
              <a:tr h="357783"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35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125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245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245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7764126"/>
                  </a:ext>
                </a:extLst>
              </a:tr>
              <a:tr h="357783"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145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250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240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240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7804226"/>
                  </a:ext>
                </a:extLst>
              </a:tr>
            </a:tbl>
          </a:graphicData>
        </a:graphic>
      </p:graphicFrame>
      <p:graphicFrame>
        <p:nvGraphicFramePr>
          <p:cNvPr id="6" name="Content Placeholder 4">
            <a:extLst>
              <a:ext uri="{FF2B5EF4-FFF2-40B4-BE49-F238E27FC236}">
                <a16:creationId xmlns:a16="http://schemas.microsoft.com/office/drawing/2014/main" id="{F96ECC0D-1096-49D4-9C60-5ED943945C50}"/>
              </a:ext>
            </a:extLst>
          </p:cNvPr>
          <p:cNvGraphicFramePr>
            <a:graphicFrameLocks/>
          </p:cNvGraphicFramePr>
          <p:nvPr/>
        </p:nvGraphicFramePr>
        <p:xfrm>
          <a:off x="628651" y="3592115"/>
          <a:ext cx="2135982" cy="10733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1994">
                  <a:extLst>
                    <a:ext uri="{9D8B030D-6E8A-4147-A177-3AD203B41FA5}">
                      <a16:colId xmlns:a16="http://schemas.microsoft.com/office/drawing/2014/main" val="1947328873"/>
                    </a:ext>
                  </a:extLst>
                </a:gridCol>
                <a:gridCol w="711994">
                  <a:extLst>
                    <a:ext uri="{9D8B030D-6E8A-4147-A177-3AD203B41FA5}">
                      <a16:colId xmlns:a16="http://schemas.microsoft.com/office/drawing/2014/main" val="4026068783"/>
                    </a:ext>
                  </a:extLst>
                </a:gridCol>
                <a:gridCol w="711994">
                  <a:extLst>
                    <a:ext uri="{9D8B030D-6E8A-4147-A177-3AD203B41FA5}">
                      <a16:colId xmlns:a16="http://schemas.microsoft.com/office/drawing/2014/main" val="387825302"/>
                    </a:ext>
                  </a:extLst>
                </a:gridCol>
              </a:tblGrid>
              <a:tr h="357783"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5690754"/>
                  </a:ext>
                </a:extLst>
              </a:tr>
              <a:tr h="357783"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6692033"/>
                  </a:ext>
                </a:extLst>
              </a:tr>
              <a:tr h="357783"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77641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431218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C30A6-535D-4877-83B2-D21BA77DF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Perceptron – Week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690086-2EFB-464E-A6AD-E6CEAFD27D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037518"/>
            <a:ext cx="7886700" cy="37742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1 – Bulldog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0 - ~Bulldog</a:t>
            </a:r>
          </a:p>
          <a:p>
            <a:pPr marL="0" indent="0">
              <a:buNone/>
            </a:pPr>
            <a:r>
              <a:rPr lang="en-US" dirty="0"/>
              <a:t>			</a:t>
            </a:r>
          </a:p>
          <a:p>
            <a:pPr marL="0" indent="0">
              <a:buNone/>
            </a:pPr>
            <a:r>
              <a:rPr lang="en-US" dirty="0"/>
              <a:t>			Slobber (ml)</a:t>
            </a:r>
          </a:p>
          <a:p>
            <a:pPr marL="0" indent="0">
              <a:buNone/>
            </a:pPr>
            <a:r>
              <a:rPr lang="en-US" dirty="0"/>
              <a:t>	Perceptron			if x &gt; 50 ml, y = 1</a:t>
            </a:r>
          </a:p>
          <a:p>
            <a:pPr marL="0" indent="0">
              <a:buNone/>
            </a:pPr>
            <a:r>
              <a:rPr lang="en-US" dirty="0"/>
              <a:t>					else, y = 0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366829-AD4C-44F8-8EE7-4686A162B9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8390" y="1037518"/>
            <a:ext cx="5466596" cy="221884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16F377E9-F2EC-43A7-ABD4-D08E42BA7476}"/>
                  </a:ext>
                </a:extLst>
              </p14:cNvPr>
              <p14:cNvContentPartPr/>
              <p14:nvPr/>
            </p14:nvContentPartPr>
            <p14:xfrm>
              <a:off x="1365930" y="844290"/>
              <a:ext cx="2830140" cy="22869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16F377E9-F2EC-43A7-ABD4-D08E42BA747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56571" y="834931"/>
                <a:ext cx="2848859" cy="23056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36E4E99A-7F92-459C-BDEE-8F6116C637E2}"/>
                  </a:ext>
                </a:extLst>
              </p14:cNvPr>
              <p14:cNvContentPartPr/>
              <p14:nvPr/>
            </p14:nvContentPartPr>
            <p14:xfrm>
              <a:off x="4044240" y="495720"/>
              <a:ext cx="1872720" cy="35391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36E4E99A-7F92-459C-BDEE-8F6116C637E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034880" y="486360"/>
                <a:ext cx="1891440" cy="3557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93828349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EFCB91D-6A20-4608-92E7-D29DB4D1FB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8650" y="1369219"/>
            <a:ext cx="7886700" cy="326350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Initial Matrix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Convolution Matrix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BA2F8E-3483-4B56-AA46-CD8135534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21EA9FC9-5744-411F-8B4D-B19E6468A51A}"/>
              </a:ext>
            </a:extLst>
          </p:cNvPr>
          <p:cNvGraphicFramePr>
            <a:graphicFrameLocks noGrp="1"/>
          </p:cNvGraphicFramePr>
          <p:nvPr>
            <p:ph sz="half" idx="1"/>
          </p:nvPr>
        </p:nvGraphicFramePr>
        <p:xfrm>
          <a:off x="628650" y="1759744"/>
          <a:ext cx="2847976" cy="14311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1994">
                  <a:extLst>
                    <a:ext uri="{9D8B030D-6E8A-4147-A177-3AD203B41FA5}">
                      <a16:colId xmlns:a16="http://schemas.microsoft.com/office/drawing/2014/main" val="1947328873"/>
                    </a:ext>
                  </a:extLst>
                </a:gridCol>
                <a:gridCol w="711994">
                  <a:extLst>
                    <a:ext uri="{9D8B030D-6E8A-4147-A177-3AD203B41FA5}">
                      <a16:colId xmlns:a16="http://schemas.microsoft.com/office/drawing/2014/main" val="4026068783"/>
                    </a:ext>
                  </a:extLst>
                </a:gridCol>
                <a:gridCol w="711994">
                  <a:extLst>
                    <a:ext uri="{9D8B030D-6E8A-4147-A177-3AD203B41FA5}">
                      <a16:colId xmlns:a16="http://schemas.microsoft.com/office/drawing/2014/main" val="387825302"/>
                    </a:ext>
                  </a:extLst>
                </a:gridCol>
                <a:gridCol w="711994">
                  <a:extLst>
                    <a:ext uri="{9D8B030D-6E8A-4147-A177-3AD203B41FA5}">
                      <a16:colId xmlns:a16="http://schemas.microsoft.com/office/drawing/2014/main" val="2710050111"/>
                    </a:ext>
                  </a:extLst>
                </a:gridCol>
              </a:tblGrid>
              <a:tr h="357783"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20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20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45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200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5690754"/>
                  </a:ext>
                </a:extLst>
              </a:tr>
              <a:tr h="357783"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18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20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125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240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6692033"/>
                  </a:ext>
                </a:extLst>
              </a:tr>
              <a:tr h="357783"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35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125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245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245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7764126"/>
                  </a:ext>
                </a:extLst>
              </a:tr>
              <a:tr h="357783"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145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250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240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240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7804226"/>
                  </a:ext>
                </a:extLst>
              </a:tr>
            </a:tbl>
          </a:graphicData>
        </a:graphic>
      </p:graphicFrame>
      <p:graphicFrame>
        <p:nvGraphicFramePr>
          <p:cNvPr id="6" name="Content Placeholder 4">
            <a:extLst>
              <a:ext uri="{FF2B5EF4-FFF2-40B4-BE49-F238E27FC236}">
                <a16:creationId xmlns:a16="http://schemas.microsoft.com/office/drawing/2014/main" id="{F96ECC0D-1096-49D4-9C60-5ED943945C50}"/>
              </a:ext>
            </a:extLst>
          </p:cNvPr>
          <p:cNvGraphicFramePr>
            <a:graphicFrameLocks/>
          </p:cNvGraphicFramePr>
          <p:nvPr/>
        </p:nvGraphicFramePr>
        <p:xfrm>
          <a:off x="628651" y="3592115"/>
          <a:ext cx="2135982" cy="10733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1994">
                  <a:extLst>
                    <a:ext uri="{9D8B030D-6E8A-4147-A177-3AD203B41FA5}">
                      <a16:colId xmlns:a16="http://schemas.microsoft.com/office/drawing/2014/main" val="1947328873"/>
                    </a:ext>
                  </a:extLst>
                </a:gridCol>
                <a:gridCol w="711994">
                  <a:extLst>
                    <a:ext uri="{9D8B030D-6E8A-4147-A177-3AD203B41FA5}">
                      <a16:colId xmlns:a16="http://schemas.microsoft.com/office/drawing/2014/main" val="4026068783"/>
                    </a:ext>
                  </a:extLst>
                </a:gridCol>
                <a:gridCol w="711994">
                  <a:extLst>
                    <a:ext uri="{9D8B030D-6E8A-4147-A177-3AD203B41FA5}">
                      <a16:colId xmlns:a16="http://schemas.microsoft.com/office/drawing/2014/main" val="387825302"/>
                    </a:ext>
                  </a:extLst>
                </a:gridCol>
              </a:tblGrid>
              <a:tr h="357783"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5690754"/>
                  </a:ext>
                </a:extLst>
              </a:tr>
              <a:tr h="357783"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6692033"/>
                  </a:ext>
                </a:extLst>
              </a:tr>
              <a:tr h="357783"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7764126"/>
                  </a:ext>
                </a:extLst>
              </a:tr>
            </a:tbl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F293BA35-D92F-4438-8A57-BC22CEDDA64F}"/>
              </a:ext>
            </a:extLst>
          </p:cNvPr>
          <p:cNvSpPr/>
          <p:nvPr/>
        </p:nvSpPr>
        <p:spPr>
          <a:xfrm>
            <a:off x="514350" y="3438524"/>
            <a:ext cx="2371725" cy="1431132"/>
          </a:xfrm>
          <a:prstGeom prst="rect">
            <a:avLst/>
          </a:prstGeom>
          <a:noFill/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03DFD6E-1442-4EA9-A8CA-8E6E8442AAD2}"/>
              </a:ext>
            </a:extLst>
          </p:cNvPr>
          <p:cNvSpPr/>
          <p:nvPr/>
        </p:nvSpPr>
        <p:spPr>
          <a:xfrm>
            <a:off x="514350" y="1637705"/>
            <a:ext cx="2316935" cy="1287956"/>
          </a:xfrm>
          <a:prstGeom prst="rect">
            <a:avLst/>
          </a:prstGeom>
          <a:noFill/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1141993779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EFCB91D-6A20-4608-92E7-D29DB4D1FB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8650" y="1369219"/>
            <a:ext cx="7886700" cy="32635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Initial Matrix				Output Matrix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Convolution Matrix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BA2F8E-3483-4B56-AA46-CD8135534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21EA9FC9-5744-411F-8B4D-B19E6468A51A}"/>
              </a:ext>
            </a:extLst>
          </p:cNvPr>
          <p:cNvGraphicFramePr>
            <a:graphicFrameLocks noGrp="1"/>
          </p:cNvGraphicFramePr>
          <p:nvPr>
            <p:ph sz="half" idx="1"/>
          </p:nvPr>
        </p:nvGraphicFramePr>
        <p:xfrm>
          <a:off x="628650" y="1759744"/>
          <a:ext cx="2847976" cy="14311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1994">
                  <a:extLst>
                    <a:ext uri="{9D8B030D-6E8A-4147-A177-3AD203B41FA5}">
                      <a16:colId xmlns:a16="http://schemas.microsoft.com/office/drawing/2014/main" val="1947328873"/>
                    </a:ext>
                  </a:extLst>
                </a:gridCol>
                <a:gridCol w="711994">
                  <a:extLst>
                    <a:ext uri="{9D8B030D-6E8A-4147-A177-3AD203B41FA5}">
                      <a16:colId xmlns:a16="http://schemas.microsoft.com/office/drawing/2014/main" val="4026068783"/>
                    </a:ext>
                  </a:extLst>
                </a:gridCol>
                <a:gridCol w="711994">
                  <a:extLst>
                    <a:ext uri="{9D8B030D-6E8A-4147-A177-3AD203B41FA5}">
                      <a16:colId xmlns:a16="http://schemas.microsoft.com/office/drawing/2014/main" val="387825302"/>
                    </a:ext>
                  </a:extLst>
                </a:gridCol>
                <a:gridCol w="711994">
                  <a:extLst>
                    <a:ext uri="{9D8B030D-6E8A-4147-A177-3AD203B41FA5}">
                      <a16:colId xmlns:a16="http://schemas.microsoft.com/office/drawing/2014/main" val="2710050111"/>
                    </a:ext>
                  </a:extLst>
                </a:gridCol>
              </a:tblGrid>
              <a:tr h="357783"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20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20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45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200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5690754"/>
                  </a:ext>
                </a:extLst>
              </a:tr>
              <a:tr h="357783"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18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20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125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240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6692033"/>
                  </a:ext>
                </a:extLst>
              </a:tr>
              <a:tr h="357783"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35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125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245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245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7764126"/>
                  </a:ext>
                </a:extLst>
              </a:tr>
              <a:tr h="357783"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145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250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240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240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7804226"/>
                  </a:ext>
                </a:extLst>
              </a:tr>
            </a:tbl>
          </a:graphicData>
        </a:graphic>
      </p:graphicFrame>
      <p:graphicFrame>
        <p:nvGraphicFramePr>
          <p:cNvPr id="6" name="Content Placeholder 4">
            <a:extLst>
              <a:ext uri="{FF2B5EF4-FFF2-40B4-BE49-F238E27FC236}">
                <a16:creationId xmlns:a16="http://schemas.microsoft.com/office/drawing/2014/main" id="{F96ECC0D-1096-49D4-9C60-5ED943945C50}"/>
              </a:ext>
            </a:extLst>
          </p:cNvPr>
          <p:cNvGraphicFramePr>
            <a:graphicFrameLocks/>
          </p:cNvGraphicFramePr>
          <p:nvPr/>
        </p:nvGraphicFramePr>
        <p:xfrm>
          <a:off x="628651" y="3592115"/>
          <a:ext cx="2135982" cy="10733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1994">
                  <a:extLst>
                    <a:ext uri="{9D8B030D-6E8A-4147-A177-3AD203B41FA5}">
                      <a16:colId xmlns:a16="http://schemas.microsoft.com/office/drawing/2014/main" val="1947328873"/>
                    </a:ext>
                  </a:extLst>
                </a:gridCol>
                <a:gridCol w="711994">
                  <a:extLst>
                    <a:ext uri="{9D8B030D-6E8A-4147-A177-3AD203B41FA5}">
                      <a16:colId xmlns:a16="http://schemas.microsoft.com/office/drawing/2014/main" val="4026068783"/>
                    </a:ext>
                  </a:extLst>
                </a:gridCol>
                <a:gridCol w="711994">
                  <a:extLst>
                    <a:ext uri="{9D8B030D-6E8A-4147-A177-3AD203B41FA5}">
                      <a16:colId xmlns:a16="http://schemas.microsoft.com/office/drawing/2014/main" val="387825302"/>
                    </a:ext>
                  </a:extLst>
                </a:gridCol>
              </a:tblGrid>
              <a:tr h="357783"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5690754"/>
                  </a:ext>
                </a:extLst>
              </a:tr>
              <a:tr h="357783"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6692033"/>
                  </a:ext>
                </a:extLst>
              </a:tr>
              <a:tr h="357783"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7764126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Content Placeholder 4">
                <a:extLst>
                  <a:ext uri="{FF2B5EF4-FFF2-40B4-BE49-F238E27FC236}">
                    <a16:creationId xmlns:a16="http://schemas.microsoft.com/office/drawing/2014/main" id="{8F5C606F-4F20-4B26-985F-D94AEFB0F5BA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4010025" y="1759743"/>
              <a:ext cx="4953000" cy="1521087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438400">
                      <a:extLst>
                        <a:ext uri="{9D8B030D-6E8A-4147-A177-3AD203B41FA5}">
                          <a16:colId xmlns:a16="http://schemas.microsoft.com/office/drawing/2014/main" val="1947328873"/>
                        </a:ext>
                      </a:extLst>
                    </a:gridCol>
                    <a:gridCol w="2514600">
                      <a:extLst>
                        <a:ext uri="{9D8B030D-6E8A-4147-A177-3AD203B41FA5}">
                          <a16:colId xmlns:a16="http://schemas.microsoft.com/office/drawing/2014/main" val="4026068783"/>
                        </a:ext>
                      </a:extLst>
                    </a:gridCol>
                  </a:tblGrid>
                  <a:tr h="764382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4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d>
                                        <m:dPr>
                                          <m:ctrlPr>
                                            <a:rPr lang="en-US" sz="1400" b="0" i="1" smtClean="0">
                                              <a:solidFill>
                                                <a:sysClr val="windowText" lastClr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400" b="0" i="1" smtClean="0">
                                              <a:solidFill>
                                                <a:sysClr val="windowText" lastClr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  <m:r>
                                            <a:rPr lang="en-US" sz="1400" b="0" i="1" smtClean="0">
                                              <a:solidFill>
                                                <a:sysClr val="windowText" lastClr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,0</m:t>
                                          </m:r>
                                        </m:e>
                                      </m:d>
                                      <m:r>
                                        <m:rPr>
                                          <m:brk m:alnAt="7"/>
                                        </m:rPr>
                                        <a:rPr lang="en-US" sz="1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  <m:r>
                                        <a:rPr lang="en-US" sz="1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d>
                                        <m:dPr>
                                          <m:ctrlPr>
                                            <a:rPr lang="en-US" sz="1400" b="0" i="1" smtClean="0">
                                              <a:solidFill>
                                                <a:sysClr val="windowText" lastClr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400" b="0" i="1" smtClean="0">
                                              <a:solidFill>
                                                <a:sysClr val="windowText" lastClr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  <m:r>
                                            <a:rPr lang="en-US" sz="1400" b="0" i="1" smtClean="0">
                                              <a:solidFill>
                                                <a:sysClr val="windowText" lastClr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,1</m:t>
                                          </m:r>
                                        </m:e>
                                      </m:d>
                                      <m:r>
                                        <m:rPr>
                                          <m:brk m:alnAt="7"/>
                                        </m:rPr>
                                        <a:rPr lang="en-US" sz="1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  <m:r>
                                        <a:rPr lang="en-US" sz="1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d>
                                        <m:dPr>
                                          <m:ctrlPr>
                                            <a:rPr lang="en-US" sz="1400" b="0" i="1" smtClean="0">
                                              <a:solidFill>
                                                <a:sysClr val="windowText" lastClr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400" b="0" i="1" smtClean="0">
                                              <a:solidFill>
                                                <a:sysClr val="windowText" lastClr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  <m:r>
                                            <a:rPr lang="en-US" sz="1400" b="0" i="1" smtClean="0">
                                              <a:solidFill>
                                                <a:sysClr val="windowText" lastClr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,2</m:t>
                                          </m:r>
                                        </m:e>
                                      </m:d>
                                      <m:r>
                                        <m:rPr>
                                          <m:brk m:alnAt="7"/>
                                        </m:rPr>
                                        <a:rPr lang="en-US" sz="1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  <m:r>
                                        <a:rPr lang="en-US" sz="1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d>
                                        <m:dPr>
                                          <m:ctrlPr>
                                            <a:rPr lang="en-US" sz="1400" b="0" i="1" smtClean="0">
                                              <a:solidFill>
                                                <a:sysClr val="windowText" lastClr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400" b="0" i="1" smtClean="0">
                                              <a:solidFill>
                                                <a:sysClr val="windowText" lastClr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1,0</m:t>
                                          </m:r>
                                        </m:e>
                                      </m:d>
                                      <m:r>
                                        <m:rPr>
                                          <m:brk m:alnAt="7"/>
                                        </m:rPr>
                                        <a:rPr lang="en-US" sz="1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  <m:r>
                                        <a:rPr lang="en-US" sz="1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d>
                                        <m:dPr>
                                          <m:ctrlPr>
                                            <a:rPr lang="en-US" sz="1400" b="0" i="1" smtClean="0">
                                              <a:solidFill>
                                                <a:sysClr val="windowText" lastClr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400" b="0" i="1" smtClean="0">
                                              <a:solidFill>
                                                <a:sysClr val="windowText" lastClr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1,1</m:t>
                                          </m:r>
                                        </m:e>
                                      </m:d>
                                      <m:r>
                                        <m:rPr>
                                          <m:brk m:alnAt="7"/>
                                        </m:rPr>
                                        <a:rPr lang="en-US" sz="1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  <m:r>
                                        <a:rPr lang="en-US" sz="1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d>
                                        <m:dPr>
                                          <m:ctrlPr>
                                            <a:rPr lang="en-US" sz="1400" b="0" i="1" smtClean="0">
                                              <a:solidFill>
                                                <a:sysClr val="windowText" lastClr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400" b="0" i="1" smtClean="0">
                                              <a:solidFill>
                                                <a:sysClr val="windowText" lastClr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1,2</m:t>
                                          </m:r>
                                        </m:e>
                                      </m:d>
                                      <m:r>
                                        <m:rPr>
                                          <m:brk m:alnAt="7"/>
                                        </m:rPr>
                                        <a:rPr lang="en-US" sz="1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  <m:r>
                                        <a:rPr lang="en-US" sz="1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d>
                                        <m:dPr>
                                          <m:ctrlPr>
                                            <a:rPr lang="en-US" sz="1400" b="0" i="1" smtClean="0">
                                              <a:solidFill>
                                                <a:sysClr val="windowText" lastClr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400" b="0" i="1" smtClean="0">
                                              <a:solidFill>
                                                <a:sysClr val="windowText" lastClr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2,0</m:t>
                                          </m:r>
                                        </m:e>
                                      </m:d>
                                      <m:r>
                                        <m:rPr>
                                          <m:brk m:alnAt="7"/>
                                        </m:rPr>
                                        <a:rPr lang="en-US" sz="1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  <m:r>
                                        <a:rPr lang="en-US" sz="1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d>
                                        <m:dPr>
                                          <m:ctrlPr>
                                            <a:rPr lang="en-US" sz="1400" b="0" i="1" smtClean="0">
                                              <a:solidFill>
                                                <a:sysClr val="windowText" lastClr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400" b="0" i="1" smtClean="0">
                                              <a:solidFill>
                                                <a:sysClr val="windowText" lastClr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2,1</m:t>
                                          </m:r>
                                        </m:e>
                                      </m:d>
                                      <m:r>
                                        <m:rPr>
                                          <m:brk m:alnAt="7"/>
                                        </m:rPr>
                                        <a:rPr lang="en-US" sz="1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  <m:r>
                                        <a:rPr lang="en-US" sz="1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d>
                                        <m:dPr>
                                          <m:ctrlPr>
                                            <a:rPr lang="en-US" sz="1400" b="0" i="1" smtClean="0">
                                              <a:solidFill>
                                                <a:sysClr val="windowText" lastClr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400" b="0" i="1" smtClean="0">
                                              <a:solidFill>
                                                <a:sysClr val="windowText" lastClr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2,2</m:t>
                                          </m:r>
                                        </m:e>
                                      </m:d>
                                      <m:r>
                                        <m:rPr>
                                          <m:brk m:alnAt="7"/>
                                        </m:rPr>
                                        <a:rPr lang="en-US" sz="1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  <m:r>
                                        <a:rPr lang="en-US" sz="1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oMath>
                            </m:oMathPara>
                          </a14:m>
                          <a:endParaRPr lang="en-US" sz="1400" b="0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marL="139918" marR="139918" marT="44111" marB="4411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400" b="0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marL="139918" marR="139918" marT="44111" marB="4411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65690754"/>
                      </a:ext>
                    </a:extLst>
                  </a:tr>
                  <a:tr h="756705">
                    <a:tc>
                      <a:txBody>
                        <a:bodyPr/>
                        <a:lstStyle/>
                        <a:p>
                          <a:endParaRPr lang="en-US" sz="1400" b="0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marL="139918" marR="139918" marT="44111" marB="4411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400" b="0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marL="139918" marR="139918" marT="44111" marB="4411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1669203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Content Placeholder 4">
                <a:extLst>
                  <a:ext uri="{FF2B5EF4-FFF2-40B4-BE49-F238E27FC236}">
                    <a16:creationId xmlns:a16="http://schemas.microsoft.com/office/drawing/2014/main" id="{8F5C606F-4F20-4B26-985F-D94AEFB0F5BA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4010025" y="1759743"/>
              <a:ext cx="4953000" cy="1521087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438400">
                      <a:extLst>
                        <a:ext uri="{9D8B030D-6E8A-4147-A177-3AD203B41FA5}">
                          <a16:colId xmlns:a16="http://schemas.microsoft.com/office/drawing/2014/main" val="1947328873"/>
                        </a:ext>
                      </a:extLst>
                    </a:gridCol>
                    <a:gridCol w="2514600">
                      <a:extLst>
                        <a:ext uri="{9D8B030D-6E8A-4147-A177-3AD203B41FA5}">
                          <a16:colId xmlns:a16="http://schemas.microsoft.com/office/drawing/2014/main" val="4026068783"/>
                        </a:ext>
                      </a:extLst>
                    </a:gridCol>
                  </a:tblGrid>
                  <a:tr h="76438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9918" marR="139918" marT="44111" marB="4411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49" t="-794" r="-103491" b="-1007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400" b="0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marL="139918" marR="139918" marT="44111" marB="4411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65690754"/>
                      </a:ext>
                    </a:extLst>
                  </a:tr>
                  <a:tr h="756705">
                    <a:tc>
                      <a:txBody>
                        <a:bodyPr/>
                        <a:lstStyle/>
                        <a:p>
                          <a:endParaRPr lang="en-US" sz="1400" b="0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marL="139918" marR="139918" marT="44111" marB="4411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400" b="0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marL="139918" marR="139918" marT="44111" marB="4411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1669203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1235CF4C-341A-4F7F-8E79-CBEBB5B62D4E}"/>
              </a:ext>
            </a:extLst>
          </p:cNvPr>
          <p:cNvSpPr/>
          <p:nvPr/>
        </p:nvSpPr>
        <p:spPr>
          <a:xfrm>
            <a:off x="514350" y="3438524"/>
            <a:ext cx="2371725" cy="1431132"/>
          </a:xfrm>
          <a:prstGeom prst="rect">
            <a:avLst/>
          </a:prstGeom>
          <a:noFill/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95B5FD4-6134-4BD4-8928-C058097061AD}"/>
              </a:ext>
            </a:extLst>
          </p:cNvPr>
          <p:cNvSpPr/>
          <p:nvPr/>
        </p:nvSpPr>
        <p:spPr>
          <a:xfrm>
            <a:off x="514350" y="1637705"/>
            <a:ext cx="2371725" cy="1431132"/>
          </a:xfrm>
          <a:prstGeom prst="rect">
            <a:avLst/>
          </a:prstGeom>
          <a:noFill/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561D26D4-2F54-4B27-A5CD-B76EF624DEF3}"/>
                  </a:ext>
                </a:extLst>
              </p14:cNvPr>
              <p14:cNvContentPartPr/>
              <p14:nvPr/>
            </p14:nvContentPartPr>
            <p14:xfrm>
              <a:off x="2884140" y="2297970"/>
              <a:ext cx="1347300" cy="16378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561D26D4-2F54-4B27-A5CD-B76EF624DEF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74781" y="2288611"/>
                <a:ext cx="1366017" cy="16565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F4290483-4058-4C35-AE86-FD8486F130E2}"/>
                  </a:ext>
                </a:extLst>
              </p14:cNvPr>
              <p14:cNvContentPartPr/>
              <p14:nvPr/>
            </p14:nvContentPartPr>
            <p14:xfrm>
              <a:off x="944280" y="1854360"/>
              <a:ext cx="5627520" cy="23018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F4290483-4058-4C35-AE86-FD8486F130E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34920" y="1845000"/>
                <a:ext cx="5646240" cy="2320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25640017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EFCB91D-6A20-4608-92E7-D29DB4D1FB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8650" y="1369219"/>
            <a:ext cx="7886700" cy="326350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Initial Matrix				Output Matrix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Convolution Matrix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BA2F8E-3483-4B56-AA46-CD8135534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21EA9FC9-5744-411F-8B4D-B19E6468A51A}"/>
              </a:ext>
            </a:extLst>
          </p:cNvPr>
          <p:cNvGraphicFramePr>
            <a:graphicFrameLocks noGrp="1"/>
          </p:cNvGraphicFramePr>
          <p:nvPr>
            <p:ph sz="half" idx="1"/>
          </p:nvPr>
        </p:nvGraphicFramePr>
        <p:xfrm>
          <a:off x="628650" y="1759744"/>
          <a:ext cx="2847976" cy="14311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1994">
                  <a:extLst>
                    <a:ext uri="{9D8B030D-6E8A-4147-A177-3AD203B41FA5}">
                      <a16:colId xmlns:a16="http://schemas.microsoft.com/office/drawing/2014/main" val="1947328873"/>
                    </a:ext>
                  </a:extLst>
                </a:gridCol>
                <a:gridCol w="711994">
                  <a:extLst>
                    <a:ext uri="{9D8B030D-6E8A-4147-A177-3AD203B41FA5}">
                      <a16:colId xmlns:a16="http://schemas.microsoft.com/office/drawing/2014/main" val="4026068783"/>
                    </a:ext>
                  </a:extLst>
                </a:gridCol>
                <a:gridCol w="711994">
                  <a:extLst>
                    <a:ext uri="{9D8B030D-6E8A-4147-A177-3AD203B41FA5}">
                      <a16:colId xmlns:a16="http://schemas.microsoft.com/office/drawing/2014/main" val="387825302"/>
                    </a:ext>
                  </a:extLst>
                </a:gridCol>
                <a:gridCol w="711994">
                  <a:extLst>
                    <a:ext uri="{9D8B030D-6E8A-4147-A177-3AD203B41FA5}">
                      <a16:colId xmlns:a16="http://schemas.microsoft.com/office/drawing/2014/main" val="2710050111"/>
                    </a:ext>
                  </a:extLst>
                </a:gridCol>
              </a:tblGrid>
              <a:tr h="357783"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20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20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45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200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5690754"/>
                  </a:ext>
                </a:extLst>
              </a:tr>
              <a:tr h="357783"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18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20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125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240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6692033"/>
                  </a:ext>
                </a:extLst>
              </a:tr>
              <a:tr h="357783"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35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125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245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245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7764126"/>
                  </a:ext>
                </a:extLst>
              </a:tr>
              <a:tr h="357783"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145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250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240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240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7804226"/>
                  </a:ext>
                </a:extLst>
              </a:tr>
            </a:tbl>
          </a:graphicData>
        </a:graphic>
      </p:graphicFrame>
      <p:graphicFrame>
        <p:nvGraphicFramePr>
          <p:cNvPr id="6" name="Content Placeholder 4">
            <a:extLst>
              <a:ext uri="{FF2B5EF4-FFF2-40B4-BE49-F238E27FC236}">
                <a16:creationId xmlns:a16="http://schemas.microsoft.com/office/drawing/2014/main" id="{F96ECC0D-1096-49D4-9C60-5ED943945C50}"/>
              </a:ext>
            </a:extLst>
          </p:cNvPr>
          <p:cNvGraphicFramePr>
            <a:graphicFrameLocks/>
          </p:cNvGraphicFramePr>
          <p:nvPr/>
        </p:nvGraphicFramePr>
        <p:xfrm>
          <a:off x="628651" y="3592115"/>
          <a:ext cx="2135982" cy="10733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1994">
                  <a:extLst>
                    <a:ext uri="{9D8B030D-6E8A-4147-A177-3AD203B41FA5}">
                      <a16:colId xmlns:a16="http://schemas.microsoft.com/office/drawing/2014/main" val="1947328873"/>
                    </a:ext>
                  </a:extLst>
                </a:gridCol>
                <a:gridCol w="711994">
                  <a:extLst>
                    <a:ext uri="{9D8B030D-6E8A-4147-A177-3AD203B41FA5}">
                      <a16:colId xmlns:a16="http://schemas.microsoft.com/office/drawing/2014/main" val="4026068783"/>
                    </a:ext>
                  </a:extLst>
                </a:gridCol>
                <a:gridCol w="711994">
                  <a:extLst>
                    <a:ext uri="{9D8B030D-6E8A-4147-A177-3AD203B41FA5}">
                      <a16:colId xmlns:a16="http://schemas.microsoft.com/office/drawing/2014/main" val="387825302"/>
                    </a:ext>
                  </a:extLst>
                </a:gridCol>
              </a:tblGrid>
              <a:tr h="357783"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5690754"/>
                  </a:ext>
                </a:extLst>
              </a:tr>
              <a:tr h="357783"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6692033"/>
                  </a:ext>
                </a:extLst>
              </a:tr>
              <a:tr h="357783"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7764126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Content Placeholder 4">
                <a:extLst>
                  <a:ext uri="{FF2B5EF4-FFF2-40B4-BE49-F238E27FC236}">
                    <a16:creationId xmlns:a16="http://schemas.microsoft.com/office/drawing/2014/main" id="{8F5C606F-4F20-4B26-985F-D94AEFB0F5BA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4010025" y="1759743"/>
              <a:ext cx="4953000" cy="1521087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438400">
                      <a:extLst>
                        <a:ext uri="{9D8B030D-6E8A-4147-A177-3AD203B41FA5}">
                          <a16:colId xmlns:a16="http://schemas.microsoft.com/office/drawing/2014/main" val="1947328873"/>
                        </a:ext>
                      </a:extLst>
                    </a:gridCol>
                    <a:gridCol w="2514600">
                      <a:extLst>
                        <a:ext uri="{9D8B030D-6E8A-4147-A177-3AD203B41FA5}">
                          <a16:colId xmlns:a16="http://schemas.microsoft.com/office/drawing/2014/main" val="4026068783"/>
                        </a:ext>
                      </a:extLst>
                    </a:gridCol>
                  </a:tblGrid>
                  <a:tr h="764382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4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d>
                                        <m:dPr>
                                          <m:ctrlPr>
                                            <a:rPr lang="en-US" sz="1400" b="0" i="1" smtClean="0">
                                              <a:solidFill>
                                                <a:sysClr val="windowText" lastClr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400" b="0" i="1" smtClean="0">
                                              <a:solidFill>
                                                <a:sysClr val="windowText" lastClr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  <m:r>
                                            <a:rPr lang="en-US" sz="1400" b="0" i="1" smtClean="0">
                                              <a:solidFill>
                                                <a:sysClr val="windowText" lastClr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,0</m:t>
                                          </m:r>
                                        </m:e>
                                      </m:d>
                                      <m:r>
                                        <m:rPr>
                                          <m:brk m:alnAt="7"/>
                                        </m:rPr>
                                        <a:rPr lang="en-US" sz="1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  <m:r>
                                        <a:rPr lang="en-US" sz="1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d>
                                        <m:dPr>
                                          <m:ctrlPr>
                                            <a:rPr lang="en-US" sz="1400" b="0" i="1" smtClean="0">
                                              <a:solidFill>
                                                <a:sysClr val="windowText" lastClr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400" b="0" i="1" smtClean="0">
                                              <a:solidFill>
                                                <a:sysClr val="windowText" lastClr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  <m:r>
                                            <a:rPr lang="en-US" sz="1400" b="0" i="1" smtClean="0">
                                              <a:solidFill>
                                                <a:sysClr val="windowText" lastClr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,1</m:t>
                                          </m:r>
                                        </m:e>
                                      </m:d>
                                      <m:r>
                                        <m:rPr>
                                          <m:brk m:alnAt="7"/>
                                        </m:rPr>
                                        <a:rPr lang="en-US" sz="1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  <m:r>
                                        <a:rPr lang="en-US" sz="1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d>
                                        <m:dPr>
                                          <m:ctrlPr>
                                            <a:rPr lang="en-US" sz="1400" b="0" i="1" smtClean="0">
                                              <a:solidFill>
                                                <a:sysClr val="windowText" lastClr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400" b="0" i="1" smtClean="0">
                                              <a:solidFill>
                                                <a:sysClr val="windowText" lastClr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  <m:r>
                                            <a:rPr lang="en-US" sz="1400" b="0" i="1" smtClean="0">
                                              <a:solidFill>
                                                <a:sysClr val="windowText" lastClr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,2</m:t>
                                          </m:r>
                                        </m:e>
                                      </m:d>
                                      <m:r>
                                        <m:rPr>
                                          <m:brk m:alnAt="7"/>
                                        </m:rPr>
                                        <a:rPr lang="en-US" sz="1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  <m:r>
                                        <a:rPr lang="en-US" sz="1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d>
                                        <m:dPr>
                                          <m:ctrlPr>
                                            <a:rPr lang="en-US" sz="1400" b="0" i="1" smtClean="0">
                                              <a:solidFill>
                                                <a:sysClr val="windowText" lastClr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400" b="0" i="1" smtClean="0">
                                              <a:solidFill>
                                                <a:sysClr val="windowText" lastClr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1,0</m:t>
                                          </m:r>
                                        </m:e>
                                      </m:d>
                                      <m:r>
                                        <m:rPr>
                                          <m:brk m:alnAt="7"/>
                                        </m:rPr>
                                        <a:rPr lang="en-US" sz="1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  <m:r>
                                        <a:rPr lang="en-US" sz="1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d>
                                        <m:dPr>
                                          <m:ctrlPr>
                                            <a:rPr lang="en-US" sz="1400" b="0" i="1" smtClean="0">
                                              <a:solidFill>
                                                <a:sysClr val="windowText" lastClr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400" b="0" i="1" smtClean="0">
                                              <a:solidFill>
                                                <a:sysClr val="windowText" lastClr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1,1</m:t>
                                          </m:r>
                                        </m:e>
                                      </m:d>
                                      <m:r>
                                        <m:rPr>
                                          <m:brk m:alnAt="7"/>
                                        </m:rPr>
                                        <a:rPr lang="en-US" sz="1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  <m:r>
                                        <a:rPr lang="en-US" sz="1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d>
                                        <m:dPr>
                                          <m:ctrlPr>
                                            <a:rPr lang="en-US" sz="1400" b="0" i="1" smtClean="0">
                                              <a:solidFill>
                                                <a:sysClr val="windowText" lastClr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400" b="0" i="1" smtClean="0">
                                              <a:solidFill>
                                                <a:sysClr val="windowText" lastClr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1,2</m:t>
                                          </m:r>
                                        </m:e>
                                      </m:d>
                                      <m:r>
                                        <m:rPr>
                                          <m:brk m:alnAt="7"/>
                                        </m:rPr>
                                        <a:rPr lang="en-US" sz="1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  <m:r>
                                        <a:rPr lang="en-US" sz="1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d>
                                        <m:dPr>
                                          <m:ctrlPr>
                                            <a:rPr lang="en-US" sz="1400" b="0" i="1" smtClean="0">
                                              <a:solidFill>
                                                <a:sysClr val="windowText" lastClr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400" b="0" i="1" smtClean="0">
                                              <a:solidFill>
                                                <a:sysClr val="windowText" lastClr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2,0</m:t>
                                          </m:r>
                                        </m:e>
                                      </m:d>
                                      <m:r>
                                        <m:rPr>
                                          <m:brk m:alnAt="7"/>
                                        </m:rPr>
                                        <a:rPr lang="en-US" sz="1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  <m:r>
                                        <a:rPr lang="en-US" sz="1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d>
                                        <m:dPr>
                                          <m:ctrlPr>
                                            <a:rPr lang="en-US" sz="1400" b="0" i="1" smtClean="0">
                                              <a:solidFill>
                                                <a:sysClr val="windowText" lastClr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400" b="0" i="1" smtClean="0">
                                              <a:solidFill>
                                                <a:sysClr val="windowText" lastClr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2,1</m:t>
                                          </m:r>
                                        </m:e>
                                      </m:d>
                                      <m:r>
                                        <m:rPr>
                                          <m:brk m:alnAt="7"/>
                                        </m:rPr>
                                        <a:rPr lang="en-US" sz="1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  <m:r>
                                        <a:rPr lang="en-US" sz="1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d>
                                        <m:dPr>
                                          <m:ctrlPr>
                                            <a:rPr lang="en-US" sz="1400" b="0" i="1" smtClean="0">
                                              <a:solidFill>
                                                <a:sysClr val="windowText" lastClr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400" b="0" i="1" smtClean="0">
                                              <a:solidFill>
                                                <a:sysClr val="windowText" lastClr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2,2</m:t>
                                          </m:r>
                                        </m:e>
                                      </m:d>
                                      <m:r>
                                        <m:rPr>
                                          <m:brk m:alnAt="7"/>
                                        </m:rPr>
                                        <a:rPr lang="en-US" sz="1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  <m:r>
                                        <a:rPr lang="en-US" sz="1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oMath>
                            </m:oMathPara>
                          </a14:m>
                          <a:endParaRPr lang="en-US" sz="1400" b="0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marL="139918" marR="139918" marT="44111" marB="4411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4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d>
                                        <m:dPr>
                                          <m:ctrlPr>
                                            <a:rPr lang="en-US" sz="1400" b="0" i="1" smtClean="0">
                                              <a:solidFill>
                                                <a:sysClr val="windowText" lastClr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400" b="0" i="1" smtClean="0">
                                              <a:solidFill>
                                                <a:sysClr val="windowText" lastClr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0,1</m:t>
                                          </m:r>
                                        </m:e>
                                      </m:d>
                                      <m:r>
                                        <m:rPr>
                                          <m:brk m:alnAt="7"/>
                                        </m:rPr>
                                        <a:rPr lang="en-US" sz="1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  <m:r>
                                        <a:rPr lang="en-US" sz="1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d>
                                        <m:dPr>
                                          <m:ctrlPr>
                                            <a:rPr lang="en-US" sz="1400" b="0" i="1" smtClean="0">
                                              <a:solidFill>
                                                <a:sysClr val="windowText" lastClr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400" b="0" i="1" smtClean="0">
                                              <a:solidFill>
                                                <a:sysClr val="windowText" lastClr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  <m:r>
                                            <a:rPr lang="en-US" sz="1400" b="0" i="1" smtClean="0">
                                              <a:solidFill>
                                                <a:sysClr val="windowText" lastClr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,2</m:t>
                                          </m:r>
                                        </m:e>
                                      </m:d>
                                      <m:r>
                                        <m:rPr>
                                          <m:brk m:alnAt="7"/>
                                        </m:rPr>
                                        <a:rPr lang="en-US" sz="1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  <m:r>
                                        <a:rPr lang="en-US" sz="1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d>
                                        <m:dPr>
                                          <m:ctrlPr>
                                            <a:rPr lang="en-US" sz="1400" b="0" i="1" smtClean="0">
                                              <a:solidFill>
                                                <a:sysClr val="windowText" lastClr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400" b="0" i="1" smtClean="0">
                                              <a:solidFill>
                                                <a:sysClr val="windowText" lastClr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  <m:r>
                                            <a:rPr lang="en-US" sz="1400" b="0" i="1" smtClean="0">
                                              <a:solidFill>
                                                <a:sysClr val="windowText" lastClr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,3</m:t>
                                          </m:r>
                                        </m:e>
                                      </m:d>
                                      <m:r>
                                        <m:rPr>
                                          <m:brk m:alnAt="7"/>
                                        </m:rPr>
                                        <a:rPr lang="en-US" sz="1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  <m:r>
                                        <a:rPr lang="en-US" sz="1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d>
                                        <m:dPr>
                                          <m:ctrlPr>
                                            <a:rPr lang="en-US" sz="1400" b="0" i="1" smtClean="0">
                                              <a:solidFill>
                                                <a:sysClr val="windowText" lastClr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400" b="0" i="1" smtClean="0">
                                              <a:solidFill>
                                                <a:sysClr val="windowText" lastClr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1,1</m:t>
                                          </m:r>
                                        </m:e>
                                      </m:d>
                                      <m:r>
                                        <m:rPr>
                                          <m:brk m:alnAt="7"/>
                                        </m:rPr>
                                        <a:rPr lang="en-US" sz="1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  <m:r>
                                        <a:rPr lang="en-US" sz="1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d>
                                        <m:dPr>
                                          <m:ctrlPr>
                                            <a:rPr lang="en-US" sz="1400" b="0" i="1" smtClean="0">
                                              <a:solidFill>
                                                <a:sysClr val="windowText" lastClr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400" b="0" i="1" smtClean="0">
                                              <a:solidFill>
                                                <a:sysClr val="windowText" lastClr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1,2</m:t>
                                          </m:r>
                                        </m:e>
                                      </m:d>
                                      <m:r>
                                        <m:rPr>
                                          <m:brk m:alnAt="7"/>
                                        </m:rPr>
                                        <a:rPr lang="en-US" sz="1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  <m:r>
                                        <a:rPr lang="en-US" sz="1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d>
                                        <m:dPr>
                                          <m:ctrlPr>
                                            <a:rPr lang="en-US" sz="1400" b="0" i="1" smtClean="0">
                                              <a:solidFill>
                                                <a:sysClr val="windowText" lastClr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400" b="0" i="1" smtClean="0">
                                              <a:solidFill>
                                                <a:sysClr val="windowText" lastClr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1,3</m:t>
                                          </m:r>
                                        </m:e>
                                      </m:d>
                                      <m:r>
                                        <m:rPr>
                                          <m:brk m:alnAt="7"/>
                                        </m:rPr>
                                        <a:rPr lang="en-US" sz="1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  <m:r>
                                        <a:rPr lang="en-US" sz="1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d>
                                        <m:dPr>
                                          <m:ctrlPr>
                                            <a:rPr lang="en-US" sz="1400" b="0" i="1" smtClean="0">
                                              <a:solidFill>
                                                <a:sysClr val="windowText" lastClr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400" b="0" i="1" smtClean="0">
                                              <a:solidFill>
                                                <a:sysClr val="windowText" lastClr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2,1</m:t>
                                          </m:r>
                                        </m:e>
                                      </m:d>
                                      <m:r>
                                        <m:rPr>
                                          <m:brk m:alnAt="7"/>
                                        </m:rPr>
                                        <a:rPr lang="en-US" sz="1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  <m:r>
                                        <a:rPr lang="en-US" sz="1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d>
                                        <m:dPr>
                                          <m:ctrlPr>
                                            <a:rPr lang="en-US" sz="1400" b="0" i="1" smtClean="0">
                                              <a:solidFill>
                                                <a:sysClr val="windowText" lastClr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400" b="0" i="1" smtClean="0">
                                              <a:solidFill>
                                                <a:sysClr val="windowText" lastClr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2,2</m:t>
                                          </m:r>
                                        </m:e>
                                      </m:d>
                                      <m:r>
                                        <m:rPr>
                                          <m:brk m:alnAt="7"/>
                                        </m:rPr>
                                        <a:rPr lang="en-US" sz="1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  <m:r>
                                        <a:rPr lang="en-US" sz="1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d>
                                        <m:dPr>
                                          <m:ctrlPr>
                                            <a:rPr lang="en-US" sz="1400" b="0" i="1" smtClean="0">
                                              <a:solidFill>
                                                <a:sysClr val="windowText" lastClr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400" b="0" i="1" smtClean="0">
                                              <a:solidFill>
                                                <a:sysClr val="windowText" lastClr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2,3</m:t>
                                          </m:r>
                                        </m:e>
                                      </m:d>
                                      <m:r>
                                        <m:rPr>
                                          <m:brk m:alnAt="7"/>
                                        </m:rPr>
                                        <a:rPr lang="en-US" sz="1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  <m:r>
                                        <a:rPr lang="en-US" sz="1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oMath>
                            </m:oMathPara>
                          </a14:m>
                          <a:endParaRPr lang="en-US" sz="1400" b="0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marL="139918" marR="139918" marT="44111" marB="4411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65690754"/>
                      </a:ext>
                    </a:extLst>
                  </a:tr>
                  <a:tr h="756705">
                    <a:tc>
                      <a:txBody>
                        <a:bodyPr/>
                        <a:lstStyle/>
                        <a:p>
                          <a:pPr algn="ctr"/>
                          <a:endParaRPr lang="en-US" sz="1400" b="0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marL="139918" marR="139918" marT="44111" marB="4411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400" b="0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marL="139918" marR="139918" marT="44111" marB="4411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1669203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Content Placeholder 4">
                <a:extLst>
                  <a:ext uri="{FF2B5EF4-FFF2-40B4-BE49-F238E27FC236}">
                    <a16:creationId xmlns:a16="http://schemas.microsoft.com/office/drawing/2014/main" id="{8F5C606F-4F20-4B26-985F-D94AEFB0F5BA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4010025" y="1759743"/>
              <a:ext cx="4953000" cy="1521087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438400">
                      <a:extLst>
                        <a:ext uri="{9D8B030D-6E8A-4147-A177-3AD203B41FA5}">
                          <a16:colId xmlns:a16="http://schemas.microsoft.com/office/drawing/2014/main" val="1947328873"/>
                        </a:ext>
                      </a:extLst>
                    </a:gridCol>
                    <a:gridCol w="2514600">
                      <a:extLst>
                        <a:ext uri="{9D8B030D-6E8A-4147-A177-3AD203B41FA5}">
                          <a16:colId xmlns:a16="http://schemas.microsoft.com/office/drawing/2014/main" val="4026068783"/>
                        </a:ext>
                      </a:extLst>
                    </a:gridCol>
                  </a:tblGrid>
                  <a:tr h="76438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9918" marR="139918" marT="44111" marB="4411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49" t="-794" r="-103491" b="-1007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9918" marR="139918" marT="44111" marB="4411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97337" t="-794" r="-484" b="-10079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65690754"/>
                      </a:ext>
                    </a:extLst>
                  </a:tr>
                  <a:tr h="756705">
                    <a:tc>
                      <a:txBody>
                        <a:bodyPr/>
                        <a:lstStyle/>
                        <a:p>
                          <a:pPr algn="ctr"/>
                          <a:endParaRPr lang="en-US" sz="1400" b="0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marL="139918" marR="139918" marT="44111" marB="4411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400" b="0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marL="139918" marR="139918" marT="44111" marB="4411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1669203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1C293181-4BFC-4DAA-9757-59A0B46CFC68}"/>
              </a:ext>
            </a:extLst>
          </p:cNvPr>
          <p:cNvSpPr/>
          <p:nvPr/>
        </p:nvSpPr>
        <p:spPr>
          <a:xfrm>
            <a:off x="514350" y="3438524"/>
            <a:ext cx="2371725" cy="1431132"/>
          </a:xfrm>
          <a:prstGeom prst="rect">
            <a:avLst/>
          </a:prstGeom>
          <a:noFill/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99AB00A-0AE0-4FF2-BFD6-188F028009EF}"/>
              </a:ext>
            </a:extLst>
          </p:cNvPr>
          <p:cNvSpPr/>
          <p:nvPr/>
        </p:nvSpPr>
        <p:spPr>
          <a:xfrm>
            <a:off x="1219200" y="1569839"/>
            <a:ext cx="2371725" cy="1431132"/>
          </a:xfrm>
          <a:prstGeom prst="rect">
            <a:avLst/>
          </a:prstGeom>
          <a:noFill/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2842623562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EFCB91D-6A20-4608-92E7-D29DB4D1FB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8650" y="1369219"/>
            <a:ext cx="7886700" cy="326350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Initial Matrix				Output Matrix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Convolution Matrix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BA2F8E-3483-4B56-AA46-CD8135534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21EA9FC9-5744-411F-8B4D-B19E6468A51A}"/>
              </a:ext>
            </a:extLst>
          </p:cNvPr>
          <p:cNvGraphicFramePr>
            <a:graphicFrameLocks noGrp="1"/>
          </p:cNvGraphicFramePr>
          <p:nvPr>
            <p:ph sz="half" idx="1"/>
          </p:nvPr>
        </p:nvGraphicFramePr>
        <p:xfrm>
          <a:off x="628650" y="1759744"/>
          <a:ext cx="2847976" cy="14311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1994">
                  <a:extLst>
                    <a:ext uri="{9D8B030D-6E8A-4147-A177-3AD203B41FA5}">
                      <a16:colId xmlns:a16="http://schemas.microsoft.com/office/drawing/2014/main" val="1947328873"/>
                    </a:ext>
                  </a:extLst>
                </a:gridCol>
                <a:gridCol w="711994">
                  <a:extLst>
                    <a:ext uri="{9D8B030D-6E8A-4147-A177-3AD203B41FA5}">
                      <a16:colId xmlns:a16="http://schemas.microsoft.com/office/drawing/2014/main" val="4026068783"/>
                    </a:ext>
                  </a:extLst>
                </a:gridCol>
                <a:gridCol w="711994">
                  <a:extLst>
                    <a:ext uri="{9D8B030D-6E8A-4147-A177-3AD203B41FA5}">
                      <a16:colId xmlns:a16="http://schemas.microsoft.com/office/drawing/2014/main" val="387825302"/>
                    </a:ext>
                  </a:extLst>
                </a:gridCol>
                <a:gridCol w="711994">
                  <a:extLst>
                    <a:ext uri="{9D8B030D-6E8A-4147-A177-3AD203B41FA5}">
                      <a16:colId xmlns:a16="http://schemas.microsoft.com/office/drawing/2014/main" val="2710050111"/>
                    </a:ext>
                  </a:extLst>
                </a:gridCol>
              </a:tblGrid>
              <a:tr h="357783"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20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20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45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200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5690754"/>
                  </a:ext>
                </a:extLst>
              </a:tr>
              <a:tr h="357783"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18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20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125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240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6692033"/>
                  </a:ext>
                </a:extLst>
              </a:tr>
              <a:tr h="357783"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35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125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245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245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7764126"/>
                  </a:ext>
                </a:extLst>
              </a:tr>
              <a:tr h="357783"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145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250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240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240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7804226"/>
                  </a:ext>
                </a:extLst>
              </a:tr>
            </a:tbl>
          </a:graphicData>
        </a:graphic>
      </p:graphicFrame>
      <p:graphicFrame>
        <p:nvGraphicFramePr>
          <p:cNvPr id="6" name="Content Placeholder 4">
            <a:extLst>
              <a:ext uri="{FF2B5EF4-FFF2-40B4-BE49-F238E27FC236}">
                <a16:creationId xmlns:a16="http://schemas.microsoft.com/office/drawing/2014/main" id="{F96ECC0D-1096-49D4-9C60-5ED943945C50}"/>
              </a:ext>
            </a:extLst>
          </p:cNvPr>
          <p:cNvGraphicFramePr>
            <a:graphicFrameLocks/>
          </p:cNvGraphicFramePr>
          <p:nvPr/>
        </p:nvGraphicFramePr>
        <p:xfrm>
          <a:off x="628651" y="3592115"/>
          <a:ext cx="2135982" cy="10733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1994">
                  <a:extLst>
                    <a:ext uri="{9D8B030D-6E8A-4147-A177-3AD203B41FA5}">
                      <a16:colId xmlns:a16="http://schemas.microsoft.com/office/drawing/2014/main" val="1947328873"/>
                    </a:ext>
                  </a:extLst>
                </a:gridCol>
                <a:gridCol w="711994">
                  <a:extLst>
                    <a:ext uri="{9D8B030D-6E8A-4147-A177-3AD203B41FA5}">
                      <a16:colId xmlns:a16="http://schemas.microsoft.com/office/drawing/2014/main" val="4026068783"/>
                    </a:ext>
                  </a:extLst>
                </a:gridCol>
                <a:gridCol w="711994">
                  <a:extLst>
                    <a:ext uri="{9D8B030D-6E8A-4147-A177-3AD203B41FA5}">
                      <a16:colId xmlns:a16="http://schemas.microsoft.com/office/drawing/2014/main" val="387825302"/>
                    </a:ext>
                  </a:extLst>
                </a:gridCol>
              </a:tblGrid>
              <a:tr h="357783"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5690754"/>
                  </a:ext>
                </a:extLst>
              </a:tr>
              <a:tr h="357783"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6692033"/>
                  </a:ext>
                </a:extLst>
              </a:tr>
              <a:tr h="357783"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7764126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Content Placeholder 4">
                <a:extLst>
                  <a:ext uri="{FF2B5EF4-FFF2-40B4-BE49-F238E27FC236}">
                    <a16:creationId xmlns:a16="http://schemas.microsoft.com/office/drawing/2014/main" id="{8F5C606F-4F20-4B26-985F-D94AEFB0F5BA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4010025" y="1759743"/>
              <a:ext cx="4953000" cy="1521087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438400">
                      <a:extLst>
                        <a:ext uri="{9D8B030D-6E8A-4147-A177-3AD203B41FA5}">
                          <a16:colId xmlns:a16="http://schemas.microsoft.com/office/drawing/2014/main" val="1947328873"/>
                        </a:ext>
                      </a:extLst>
                    </a:gridCol>
                    <a:gridCol w="2514600">
                      <a:extLst>
                        <a:ext uri="{9D8B030D-6E8A-4147-A177-3AD203B41FA5}">
                          <a16:colId xmlns:a16="http://schemas.microsoft.com/office/drawing/2014/main" val="4026068783"/>
                        </a:ext>
                      </a:extLst>
                    </a:gridCol>
                  </a:tblGrid>
                  <a:tr h="764382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4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d>
                                        <m:dPr>
                                          <m:ctrlPr>
                                            <a:rPr lang="en-US" sz="1400" b="0" i="1" smtClean="0">
                                              <a:solidFill>
                                                <a:sysClr val="windowText" lastClr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400" b="0" i="1" smtClean="0">
                                              <a:solidFill>
                                                <a:sysClr val="windowText" lastClr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  <m:r>
                                            <a:rPr lang="en-US" sz="1400" b="0" i="1" smtClean="0">
                                              <a:solidFill>
                                                <a:sysClr val="windowText" lastClr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,0</m:t>
                                          </m:r>
                                        </m:e>
                                      </m:d>
                                      <m:r>
                                        <m:rPr>
                                          <m:brk m:alnAt="7"/>
                                        </m:rPr>
                                        <a:rPr lang="en-US" sz="1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  <m:r>
                                        <a:rPr lang="en-US" sz="1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d>
                                        <m:dPr>
                                          <m:ctrlPr>
                                            <a:rPr lang="en-US" sz="1400" b="0" i="1" smtClean="0">
                                              <a:solidFill>
                                                <a:sysClr val="windowText" lastClr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400" b="0" i="1" smtClean="0">
                                              <a:solidFill>
                                                <a:sysClr val="windowText" lastClr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  <m:r>
                                            <a:rPr lang="en-US" sz="1400" b="0" i="1" smtClean="0">
                                              <a:solidFill>
                                                <a:sysClr val="windowText" lastClr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,1</m:t>
                                          </m:r>
                                        </m:e>
                                      </m:d>
                                      <m:r>
                                        <m:rPr>
                                          <m:brk m:alnAt="7"/>
                                        </m:rPr>
                                        <a:rPr lang="en-US" sz="1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  <m:r>
                                        <a:rPr lang="en-US" sz="1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d>
                                        <m:dPr>
                                          <m:ctrlPr>
                                            <a:rPr lang="en-US" sz="1400" b="0" i="1" smtClean="0">
                                              <a:solidFill>
                                                <a:sysClr val="windowText" lastClr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400" b="0" i="1" smtClean="0">
                                              <a:solidFill>
                                                <a:sysClr val="windowText" lastClr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  <m:r>
                                            <a:rPr lang="en-US" sz="1400" b="0" i="1" smtClean="0">
                                              <a:solidFill>
                                                <a:sysClr val="windowText" lastClr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,2</m:t>
                                          </m:r>
                                        </m:e>
                                      </m:d>
                                      <m:r>
                                        <m:rPr>
                                          <m:brk m:alnAt="7"/>
                                        </m:rPr>
                                        <a:rPr lang="en-US" sz="1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  <m:r>
                                        <a:rPr lang="en-US" sz="1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d>
                                        <m:dPr>
                                          <m:ctrlPr>
                                            <a:rPr lang="en-US" sz="1400" b="0" i="1" smtClean="0">
                                              <a:solidFill>
                                                <a:sysClr val="windowText" lastClr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400" b="0" i="1" smtClean="0">
                                              <a:solidFill>
                                                <a:sysClr val="windowText" lastClr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1,0</m:t>
                                          </m:r>
                                        </m:e>
                                      </m:d>
                                      <m:r>
                                        <m:rPr>
                                          <m:brk m:alnAt="7"/>
                                        </m:rPr>
                                        <a:rPr lang="en-US" sz="1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  <m:r>
                                        <a:rPr lang="en-US" sz="1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d>
                                        <m:dPr>
                                          <m:ctrlPr>
                                            <a:rPr lang="en-US" sz="1400" b="0" i="1" smtClean="0">
                                              <a:solidFill>
                                                <a:sysClr val="windowText" lastClr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400" b="0" i="1" smtClean="0">
                                              <a:solidFill>
                                                <a:sysClr val="windowText" lastClr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1,1</m:t>
                                          </m:r>
                                        </m:e>
                                      </m:d>
                                      <m:r>
                                        <m:rPr>
                                          <m:brk m:alnAt="7"/>
                                        </m:rPr>
                                        <a:rPr lang="en-US" sz="1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  <m:r>
                                        <a:rPr lang="en-US" sz="1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d>
                                        <m:dPr>
                                          <m:ctrlPr>
                                            <a:rPr lang="en-US" sz="1400" b="0" i="1" smtClean="0">
                                              <a:solidFill>
                                                <a:sysClr val="windowText" lastClr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400" b="0" i="1" smtClean="0">
                                              <a:solidFill>
                                                <a:sysClr val="windowText" lastClr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1,2</m:t>
                                          </m:r>
                                        </m:e>
                                      </m:d>
                                      <m:r>
                                        <m:rPr>
                                          <m:brk m:alnAt="7"/>
                                        </m:rPr>
                                        <a:rPr lang="en-US" sz="1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  <m:r>
                                        <a:rPr lang="en-US" sz="1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d>
                                        <m:dPr>
                                          <m:ctrlPr>
                                            <a:rPr lang="en-US" sz="1400" b="0" i="1" smtClean="0">
                                              <a:solidFill>
                                                <a:sysClr val="windowText" lastClr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400" b="0" i="1" smtClean="0">
                                              <a:solidFill>
                                                <a:sysClr val="windowText" lastClr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2,0</m:t>
                                          </m:r>
                                        </m:e>
                                      </m:d>
                                      <m:r>
                                        <m:rPr>
                                          <m:brk m:alnAt="7"/>
                                        </m:rPr>
                                        <a:rPr lang="en-US" sz="1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  <m:r>
                                        <a:rPr lang="en-US" sz="1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d>
                                        <m:dPr>
                                          <m:ctrlPr>
                                            <a:rPr lang="en-US" sz="1400" b="0" i="1" smtClean="0">
                                              <a:solidFill>
                                                <a:sysClr val="windowText" lastClr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400" b="0" i="1" smtClean="0">
                                              <a:solidFill>
                                                <a:sysClr val="windowText" lastClr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2,1</m:t>
                                          </m:r>
                                        </m:e>
                                      </m:d>
                                      <m:r>
                                        <m:rPr>
                                          <m:brk m:alnAt="7"/>
                                        </m:rPr>
                                        <a:rPr lang="en-US" sz="1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  <m:r>
                                        <a:rPr lang="en-US" sz="1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d>
                                        <m:dPr>
                                          <m:ctrlPr>
                                            <a:rPr lang="en-US" sz="1400" b="0" i="1" smtClean="0">
                                              <a:solidFill>
                                                <a:sysClr val="windowText" lastClr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400" b="0" i="1" smtClean="0">
                                              <a:solidFill>
                                                <a:sysClr val="windowText" lastClr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2,2</m:t>
                                          </m:r>
                                        </m:e>
                                      </m:d>
                                      <m:r>
                                        <m:rPr>
                                          <m:brk m:alnAt="7"/>
                                        </m:rPr>
                                        <a:rPr lang="en-US" sz="1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  <m:r>
                                        <a:rPr lang="en-US" sz="1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oMath>
                            </m:oMathPara>
                          </a14:m>
                          <a:endParaRPr lang="en-US" sz="1400" b="0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marL="139918" marR="139918" marT="44111" marB="4411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4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d>
                                        <m:dPr>
                                          <m:ctrlPr>
                                            <a:rPr lang="en-US" sz="1400" b="0" i="1" smtClean="0">
                                              <a:solidFill>
                                                <a:sysClr val="windowText" lastClr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400" b="0" i="1" smtClean="0">
                                              <a:solidFill>
                                                <a:sysClr val="windowText" lastClr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0,1</m:t>
                                          </m:r>
                                        </m:e>
                                      </m:d>
                                      <m:r>
                                        <m:rPr>
                                          <m:brk m:alnAt="7"/>
                                        </m:rPr>
                                        <a:rPr lang="en-US" sz="1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  <m:r>
                                        <a:rPr lang="en-US" sz="1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d>
                                        <m:dPr>
                                          <m:ctrlPr>
                                            <a:rPr lang="en-US" sz="1400" b="0" i="1" smtClean="0">
                                              <a:solidFill>
                                                <a:sysClr val="windowText" lastClr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400" b="0" i="1" smtClean="0">
                                              <a:solidFill>
                                                <a:sysClr val="windowText" lastClr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  <m:r>
                                            <a:rPr lang="en-US" sz="1400" b="0" i="1" smtClean="0">
                                              <a:solidFill>
                                                <a:sysClr val="windowText" lastClr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,2</m:t>
                                          </m:r>
                                        </m:e>
                                      </m:d>
                                      <m:r>
                                        <m:rPr>
                                          <m:brk m:alnAt="7"/>
                                        </m:rPr>
                                        <a:rPr lang="en-US" sz="1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  <m:r>
                                        <a:rPr lang="en-US" sz="1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d>
                                        <m:dPr>
                                          <m:ctrlPr>
                                            <a:rPr lang="en-US" sz="1400" b="0" i="1" smtClean="0">
                                              <a:solidFill>
                                                <a:sysClr val="windowText" lastClr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400" b="0" i="1" smtClean="0">
                                              <a:solidFill>
                                                <a:sysClr val="windowText" lastClr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  <m:r>
                                            <a:rPr lang="en-US" sz="1400" b="0" i="1" smtClean="0">
                                              <a:solidFill>
                                                <a:sysClr val="windowText" lastClr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,3</m:t>
                                          </m:r>
                                        </m:e>
                                      </m:d>
                                      <m:r>
                                        <m:rPr>
                                          <m:brk m:alnAt="7"/>
                                        </m:rPr>
                                        <a:rPr lang="en-US" sz="1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  <m:r>
                                        <a:rPr lang="en-US" sz="1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d>
                                        <m:dPr>
                                          <m:ctrlPr>
                                            <a:rPr lang="en-US" sz="1400" b="0" i="1" smtClean="0">
                                              <a:solidFill>
                                                <a:sysClr val="windowText" lastClr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400" b="0" i="1" smtClean="0">
                                              <a:solidFill>
                                                <a:sysClr val="windowText" lastClr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1,1</m:t>
                                          </m:r>
                                        </m:e>
                                      </m:d>
                                      <m:r>
                                        <m:rPr>
                                          <m:brk m:alnAt="7"/>
                                        </m:rPr>
                                        <a:rPr lang="en-US" sz="1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  <m:r>
                                        <a:rPr lang="en-US" sz="1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d>
                                        <m:dPr>
                                          <m:ctrlPr>
                                            <a:rPr lang="en-US" sz="1400" b="0" i="1" smtClean="0">
                                              <a:solidFill>
                                                <a:sysClr val="windowText" lastClr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400" b="0" i="1" smtClean="0">
                                              <a:solidFill>
                                                <a:sysClr val="windowText" lastClr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1,2</m:t>
                                          </m:r>
                                        </m:e>
                                      </m:d>
                                      <m:r>
                                        <m:rPr>
                                          <m:brk m:alnAt="7"/>
                                        </m:rPr>
                                        <a:rPr lang="en-US" sz="1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  <m:r>
                                        <a:rPr lang="en-US" sz="1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d>
                                        <m:dPr>
                                          <m:ctrlPr>
                                            <a:rPr lang="en-US" sz="1400" b="0" i="1" smtClean="0">
                                              <a:solidFill>
                                                <a:sysClr val="windowText" lastClr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400" b="0" i="1" smtClean="0">
                                              <a:solidFill>
                                                <a:sysClr val="windowText" lastClr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1,3</m:t>
                                          </m:r>
                                        </m:e>
                                      </m:d>
                                      <m:r>
                                        <m:rPr>
                                          <m:brk m:alnAt="7"/>
                                        </m:rPr>
                                        <a:rPr lang="en-US" sz="1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  <m:r>
                                        <a:rPr lang="en-US" sz="1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d>
                                        <m:dPr>
                                          <m:ctrlPr>
                                            <a:rPr lang="en-US" sz="1400" b="0" i="1" smtClean="0">
                                              <a:solidFill>
                                                <a:sysClr val="windowText" lastClr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400" b="0" i="1" smtClean="0">
                                              <a:solidFill>
                                                <a:sysClr val="windowText" lastClr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2,1</m:t>
                                          </m:r>
                                        </m:e>
                                      </m:d>
                                      <m:r>
                                        <m:rPr>
                                          <m:brk m:alnAt="7"/>
                                        </m:rPr>
                                        <a:rPr lang="en-US" sz="1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  <m:r>
                                        <a:rPr lang="en-US" sz="1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d>
                                        <m:dPr>
                                          <m:ctrlPr>
                                            <a:rPr lang="en-US" sz="1400" b="0" i="1" smtClean="0">
                                              <a:solidFill>
                                                <a:sysClr val="windowText" lastClr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400" b="0" i="1" smtClean="0">
                                              <a:solidFill>
                                                <a:sysClr val="windowText" lastClr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2,2</m:t>
                                          </m:r>
                                        </m:e>
                                      </m:d>
                                      <m:r>
                                        <m:rPr>
                                          <m:brk m:alnAt="7"/>
                                        </m:rPr>
                                        <a:rPr lang="en-US" sz="1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  <m:r>
                                        <a:rPr lang="en-US" sz="1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d>
                                        <m:dPr>
                                          <m:ctrlPr>
                                            <a:rPr lang="en-US" sz="1400" b="0" i="1" smtClean="0">
                                              <a:solidFill>
                                                <a:sysClr val="windowText" lastClr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400" b="0" i="1" smtClean="0">
                                              <a:solidFill>
                                                <a:sysClr val="windowText" lastClr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2,3</m:t>
                                          </m:r>
                                        </m:e>
                                      </m:d>
                                      <m:r>
                                        <m:rPr>
                                          <m:brk m:alnAt="7"/>
                                        </m:rPr>
                                        <a:rPr lang="en-US" sz="1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  <m:r>
                                        <a:rPr lang="en-US" sz="1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oMath>
                            </m:oMathPara>
                          </a14:m>
                          <a:endParaRPr lang="en-US" sz="1400" b="0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marL="139918" marR="139918" marT="44111" marB="4411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65690754"/>
                      </a:ext>
                    </a:extLst>
                  </a:tr>
                  <a:tr h="756705">
                    <a:tc>
                      <a:txBody>
                        <a:bodyPr/>
                        <a:lstStyle/>
                        <a:p>
                          <a:pPr algn="ctr"/>
                          <a:endParaRPr lang="en-US" sz="1400" b="0" dirty="0">
                            <a:solidFill>
                              <a:sysClr val="windowText" lastClr="000000"/>
                            </a:solidFill>
                          </a:endParaRPr>
                        </a:p>
                        <a:p>
                          <a:pPr algn="ctr"/>
                          <a:r>
                            <a:rPr lang="en-US" sz="1400" b="0" dirty="0">
                              <a:solidFill>
                                <a:sysClr val="windowText" lastClr="000000"/>
                              </a:solidFill>
                            </a:rPr>
                            <a:t>…</a:t>
                          </a:r>
                        </a:p>
                      </a:txBody>
                      <a:tcPr marL="139918" marR="139918" marT="44111" marB="4411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400" b="0" dirty="0">
                            <a:solidFill>
                              <a:sysClr val="windowText" lastClr="000000"/>
                            </a:solidFill>
                          </a:endParaRPr>
                        </a:p>
                        <a:p>
                          <a:pPr algn="ctr"/>
                          <a:r>
                            <a:rPr lang="en-US" sz="1400" b="0" dirty="0">
                              <a:solidFill>
                                <a:sysClr val="windowText" lastClr="000000"/>
                              </a:solidFill>
                            </a:rPr>
                            <a:t>…</a:t>
                          </a:r>
                        </a:p>
                      </a:txBody>
                      <a:tcPr marL="139918" marR="139918" marT="44111" marB="4411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1669203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Content Placeholder 4">
                <a:extLst>
                  <a:ext uri="{FF2B5EF4-FFF2-40B4-BE49-F238E27FC236}">
                    <a16:creationId xmlns:a16="http://schemas.microsoft.com/office/drawing/2014/main" id="{8F5C606F-4F20-4B26-985F-D94AEFB0F5BA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4010025" y="1759743"/>
              <a:ext cx="4953000" cy="1521087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438400">
                      <a:extLst>
                        <a:ext uri="{9D8B030D-6E8A-4147-A177-3AD203B41FA5}">
                          <a16:colId xmlns:a16="http://schemas.microsoft.com/office/drawing/2014/main" val="1947328873"/>
                        </a:ext>
                      </a:extLst>
                    </a:gridCol>
                    <a:gridCol w="2514600">
                      <a:extLst>
                        <a:ext uri="{9D8B030D-6E8A-4147-A177-3AD203B41FA5}">
                          <a16:colId xmlns:a16="http://schemas.microsoft.com/office/drawing/2014/main" val="4026068783"/>
                        </a:ext>
                      </a:extLst>
                    </a:gridCol>
                  </a:tblGrid>
                  <a:tr h="76438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9918" marR="139918" marT="44111" marB="4411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49" t="-794" r="-103491" b="-1007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9918" marR="139918" marT="44111" marB="4411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97337" t="-794" r="-484" b="-10079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65690754"/>
                      </a:ext>
                    </a:extLst>
                  </a:tr>
                  <a:tr h="756705">
                    <a:tc>
                      <a:txBody>
                        <a:bodyPr/>
                        <a:lstStyle/>
                        <a:p>
                          <a:pPr algn="ctr"/>
                          <a:endParaRPr lang="en-US" sz="1400" b="0" dirty="0">
                            <a:solidFill>
                              <a:sysClr val="windowText" lastClr="000000"/>
                            </a:solidFill>
                          </a:endParaRPr>
                        </a:p>
                        <a:p>
                          <a:pPr algn="ctr"/>
                          <a:r>
                            <a:rPr lang="en-US" sz="1400" b="0" dirty="0">
                              <a:solidFill>
                                <a:sysClr val="windowText" lastClr="000000"/>
                              </a:solidFill>
                            </a:rPr>
                            <a:t>…</a:t>
                          </a:r>
                        </a:p>
                      </a:txBody>
                      <a:tcPr marL="139918" marR="139918" marT="44111" marB="4411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400" b="0" dirty="0">
                            <a:solidFill>
                              <a:sysClr val="windowText" lastClr="000000"/>
                            </a:solidFill>
                          </a:endParaRPr>
                        </a:p>
                        <a:p>
                          <a:pPr algn="ctr"/>
                          <a:r>
                            <a:rPr lang="en-US" sz="1400" b="0" dirty="0">
                              <a:solidFill>
                                <a:sysClr val="windowText" lastClr="000000"/>
                              </a:solidFill>
                            </a:rPr>
                            <a:t>…</a:t>
                          </a:r>
                        </a:p>
                      </a:txBody>
                      <a:tcPr marL="139918" marR="139918" marT="44111" marB="4411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1669203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943C74A8-576B-4C60-A909-6E31BED2E6AF}"/>
                  </a:ext>
                </a:extLst>
              </p14:cNvPr>
              <p14:cNvContentPartPr/>
              <p14:nvPr/>
            </p14:nvContentPartPr>
            <p14:xfrm>
              <a:off x="545400" y="2097720"/>
              <a:ext cx="3450240" cy="16866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943C74A8-576B-4C60-A909-6E31BED2E6A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36040" y="2088360"/>
                <a:ext cx="3468960" cy="1705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6713786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BA2F8E-3483-4B56-AA46-CD8135534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21EA9FC9-5744-411F-8B4D-B19E6468A51A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28649" y="1369218"/>
          <a:ext cx="2450568" cy="14311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2642">
                  <a:extLst>
                    <a:ext uri="{9D8B030D-6E8A-4147-A177-3AD203B41FA5}">
                      <a16:colId xmlns:a16="http://schemas.microsoft.com/office/drawing/2014/main" val="1947328873"/>
                    </a:ext>
                  </a:extLst>
                </a:gridCol>
                <a:gridCol w="612642">
                  <a:extLst>
                    <a:ext uri="{9D8B030D-6E8A-4147-A177-3AD203B41FA5}">
                      <a16:colId xmlns:a16="http://schemas.microsoft.com/office/drawing/2014/main" val="4026068783"/>
                    </a:ext>
                  </a:extLst>
                </a:gridCol>
                <a:gridCol w="612642">
                  <a:extLst>
                    <a:ext uri="{9D8B030D-6E8A-4147-A177-3AD203B41FA5}">
                      <a16:colId xmlns:a16="http://schemas.microsoft.com/office/drawing/2014/main" val="387825302"/>
                    </a:ext>
                  </a:extLst>
                </a:gridCol>
                <a:gridCol w="612642">
                  <a:extLst>
                    <a:ext uri="{9D8B030D-6E8A-4147-A177-3AD203B41FA5}">
                      <a16:colId xmlns:a16="http://schemas.microsoft.com/office/drawing/2014/main" val="2710050111"/>
                    </a:ext>
                  </a:extLst>
                </a:gridCol>
              </a:tblGrid>
              <a:tr h="357783"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20</a:t>
                      </a:r>
                    </a:p>
                  </a:txBody>
                  <a:tcPr marL="88220" marR="88220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20</a:t>
                      </a:r>
                    </a:p>
                  </a:txBody>
                  <a:tcPr marL="88220" marR="88220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45</a:t>
                      </a:r>
                    </a:p>
                  </a:txBody>
                  <a:tcPr marL="88220" marR="88220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200</a:t>
                      </a:r>
                    </a:p>
                  </a:txBody>
                  <a:tcPr marL="88220" marR="88220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5690754"/>
                  </a:ext>
                </a:extLst>
              </a:tr>
              <a:tr h="357783"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18</a:t>
                      </a:r>
                    </a:p>
                  </a:txBody>
                  <a:tcPr marL="88220" marR="88220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20</a:t>
                      </a:r>
                    </a:p>
                  </a:txBody>
                  <a:tcPr marL="88220" marR="88220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125</a:t>
                      </a:r>
                    </a:p>
                  </a:txBody>
                  <a:tcPr marL="88220" marR="88220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240</a:t>
                      </a:r>
                    </a:p>
                  </a:txBody>
                  <a:tcPr marL="88220" marR="88220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6692033"/>
                  </a:ext>
                </a:extLst>
              </a:tr>
              <a:tr h="357783"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35</a:t>
                      </a:r>
                    </a:p>
                  </a:txBody>
                  <a:tcPr marL="88220" marR="88220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125</a:t>
                      </a:r>
                    </a:p>
                  </a:txBody>
                  <a:tcPr marL="88220" marR="88220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245</a:t>
                      </a:r>
                    </a:p>
                  </a:txBody>
                  <a:tcPr marL="88220" marR="88220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245</a:t>
                      </a:r>
                    </a:p>
                  </a:txBody>
                  <a:tcPr marL="88220" marR="88220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7764126"/>
                  </a:ext>
                </a:extLst>
              </a:tr>
              <a:tr h="357783"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145</a:t>
                      </a:r>
                    </a:p>
                  </a:txBody>
                  <a:tcPr marL="88220" marR="88220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250</a:t>
                      </a:r>
                    </a:p>
                  </a:txBody>
                  <a:tcPr marL="88220" marR="88220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240</a:t>
                      </a:r>
                    </a:p>
                  </a:txBody>
                  <a:tcPr marL="88220" marR="88220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240</a:t>
                      </a:r>
                    </a:p>
                  </a:txBody>
                  <a:tcPr marL="88220" marR="88220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7804226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B3EEEFA5-9640-4B0B-98CF-A1AB7BE325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4525" y="1605558"/>
            <a:ext cx="2790825" cy="279082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7132FB9-858D-47D5-9B32-416ED00F1BCF}"/>
              </a:ext>
            </a:extLst>
          </p:cNvPr>
          <p:cNvSpPr/>
          <p:nvPr/>
        </p:nvSpPr>
        <p:spPr>
          <a:xfrm>
            <a:off x="5924550" y="2571750"/>
            <a:ext cx="190500" cy="1809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graphicFrame>
        <p:nvGraphicFramePr>
          <p:cNvPr id="7" name="Content Placeholder 4">
            <a:extLst>
              <a:ext uri="{FF2B5EF4-FFF2-40B4-BE49-F238E27FC236}">
                <a16:creationId xmlns:a16="http://schemas.microsoft.com/office/drawing/2014/main" id="{4B1759EE-047D-4AF5-8FF6-5194E04A13DF}"/>
              </a:ext>
            </a:extLst>
          </p:cNvPr>
          <p:cNvGraphicFramePr>
            <a:graphicFrameLocks/>
          </p:cNvGraphicFramePr>
          <p:nvPr/>
        </p:nvGraphicFramePr>
        <p:xfrm>
          <a:off x="3419476" y="2125563"/>
          <a:ext cx="2135982" cy="10733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1994">
                  <a:extLst>
                    <a:ext uri="{9D8B030D-6E8A-4147-A177-3AD203B41FA5}">
                      <a16:colId xmlns:a16="http://schemas.microsoft.com/office/drawing/2014/main" val="1947328873"/>
                    </a:ext>
                  </a:extLst>
                </a:gridCol>
                <a:gridCol w="711994">
                  <a:extLst>
                    <a:ext uri="{9D8B030D-6E8A-4147-A177-3AD203B41FA5}">
                      <a16:colId xmlns:a16="http://schemas.microsoft.com/office/drawing/2014/main" val="4026068783"/>
                    </a:ext>
                  </a:extLst>
                </a:gridCol>
                <a:gridCol w="711994">
                  <a:extLst>
                    <a:ext uri="{9D8B030D-6E8A-4147-A177-3AD203B41FA5}">
                      <a16:colId xmlns:a16="http://schemas.microsoft.com/office/drawing/2014/main" val="387825302"/>
                    </a:ext>
                  </a:extLst>
                </a:gridCol>
              </a:tblGrid>
              <a:tr h="357783"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5690754"/>
                  </a:ext>
                </a:extLst>
              </a:tr>
              <a:tr h="357783"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6692033"/>
                  </a:ext>
                </a:extLst>
              </a:tr>
              <a:tr h="357783"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7764126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Content Placeholder 4">
                <a:extLst>
                  <a:ext uri="{FF2B5EF4-FFF2-40B4-BE49-F238E27FC236}">
                    <a16:creationId xmlns:a16="http://schemas.microsoft.com/office/drawing/2014/main" id="{FF318E0A-AEC0-466A-B62B-21991B6C9185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647960" y="3463464"/>
              <a:ext cx="4953000" cy="1521087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438400">
                      <a:extLst>
                        <a:ext uri="{9D8B030D-6E8A-4147-A177-3AD203B41FA5}">
                          <a16:colId xmlns:a16="http://schemas.microsoft.com/office/drawing/2014/main" val="1947328873"/>
                        </a:ext>
                      </a:extLst>
                    </a:gridCol>
                    <a:gridCol w="2514600">
                      <a:extLst>
                        <a:ext uri="{9D8B030D-6E8A-4147-A177-3AD203B41FA5}">
                          <a16:colId xmlns:a16="http://schemas.microsoft.com/office/drawing/2014/main" val="4026068783"/>
                        </a:ext>
                      </a:extLst>
                    </a:gridCol>
                  </a:tblGrid>
                  <a:tr h="764382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1400" b="0" dirty="0" smtClean="0">
                                    <a:solidFill>
                                      <a:sysClr val="windowText" lastClr="000000"/>
                                    </a:solidFill>
                                  </a:rPr>
                                  <m:t>20 + 45 + 20 + 35 + 245</m:t>
                                </m:r>
                              </m:oMath>
                            </m:oMathPara>
                          </a14:m>
                          <a:endParaRPr lang="en-US" sz="1400" b="0" dirty="0">
                            <a:solidFill>
                              <a:sysClr val="windowText" lastClr="000000"/>
                            </a:solidFill>
                          </a:endParaRP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400" b="0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marL="139918" marR="139918" marT="44111" marB="4411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20+200+125+125+245</m:t>
                                </m:r>
                              </m:oMath>
                            </m:oMathPara>
                          </a14:m>
                          <a:endParaRPr lang="en-US" sz="1400" b="0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marL="139918" marR="139918" marT="44111" marB="4411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65690754"/>
                      </a:ext>
                    </a:extLst>
                  </a:tr>
                  <a:tr h="756705">
                    <a:tc>
                      <a:txBody>
                        <a:bodyPr/>
                        <a:lstStyle/>
                        <a:p>
                          <a:pPr algn="ctr"/>
                          <a:endParaRPr lang="en-US" sz="1400" b="0" dirty="0">
                            <a:solidFill>
                              <a:sysClr val="windowText" lastClr="000000"/>
                            </a:solidFill>
                          </a:endParaRPr>
                        </a:p>
                        <a:p>
                          <a:pPr algn="ctr"/>
                          <a:r>
                            <a:rPr lang="en-US" sz="1400" b="0" dirty="0">
                              <a:solidFill>
                                <a:sysClr val="windowText" lastClr="000000"/>
                              </a:solidFill>
                            </a:rPr>
                            <a:t>…</a:t>
                          </a:r>
                        </a:p>
                      </a:txBody>
                      <a:tcPr marL="139918" marR="139918" marT="44111" marB="4411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400" b="0" dirty="0">
                            <a:solidFill>
                              <a:sysClr val="windowText" lastClr="000000"/>
                            </a:solidFill>
                          </a:endParaRPr>
                        </a:p>
                        <a:p>
                          <a:pPr algn="ctr"/>
                          <a:r>
                            <a:rPr lang="en-US" sz="1400" b="0" dirty="0">
                              <a:solidFill>
                                <a:sysClr val="windowText" lastClr="000000"/>
                              </a:solidFill>
                            </a:rPr>
                            <a:t>…</a:t>
                          </a:r>
                        </a:p>
                      </a:txBody>
                      <a:tcPr marL="139918" marR="139918" marT="44111" marB="4411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1669203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Content Placeholder 4">
                <a:extLst>
                  <a:ext uri="{FF2B5EF4-FFF2-40B4-BE49-F238E27FC236}">
                    <a16:creationId xmlns:a16="http://schemas.microsoft.com/office/drawing/2014/main" id="{FF318E0A-AEC0-466A-B62B-21991B6C9185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647960" y="3463464"/>
              <a:ext cx="4953000" cy="1521087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438400">
                      <a:extLst>
                        <a:ext uri="{9D8B030D-6E8A-4147-A177-3AD203B41FA5}">
                          <a16:colId xmlns:a16="http://schemas.microsoft.com/office/drawing/2014/main" val="1947328873"/>
                        </a:ext>
                      </a:extLst>
                    </a:gridCol>
                    <a:gridCol w="2514600">
                      <a:extLst>
                        <a:ext uri="{9D8B030D-6E8A-4147-A177-3AD203B41FA5}">
                          <a16:colId xmlns:a16="http://schemas.microsoft.com/office/drawing/2014/main" val="4026068783"/>
                        </a:ext>
                      </a:extLst>
                    </a:gridCol>
                  </a:tblGrid>
                  <a:tr h="76438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9918" marR="139918" marT="44111" marB="4411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50" t="-794" r="-103750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9918" marR="139918" marT="44111" marB="4411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97094" t="-794" r="-484" b="-1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65690754"/>
                      </a:ext>
                    </a:extLst>
                  </a:tr>
                  <a:tr h="756705">
                    <a:tc>
                      <a:txBody>
                        <a:bodyPr/>
                        <a:lstStyle/>
                        <a:p>
                          <a:pPr algn="ctr"/>
                          <a:endParaRPr lang="en-US" sz="1400" b="0" dirty="0">
                            <a:solidFill>
                              <a:sysClr val="windowText" lastClr="000000"/>
                            </a:solidFill>
                          </a:endParaRPr>
                        </a:p>
                        <a:p>
                          <a:pPr algn="ctr"/>
                          <a:r>
                            <a:rPr lang="en-US" sz="1400" b="0" dirty="0">
                              <a:solidFill>
                                <a:sysClr val="windowText" lastClr="000000"/>
                              </a:solidFill>
                            </a:rPr>
                            <a:t>…</a:t>
                          </a:r>
                        </a:p>
                      </a:txBody>
                      <a:tcPr marL="139918" marR="139918" marT="44111" marB="4411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400" b="0" dirty="0">
                            <a:solidFill>
                              <a:sysClr val="windowText" lastClr="000000"/>
                            </a:solidFill>
                          </a:endParaRPr>
                        </a:p>
                        <a:p>
                          <a:pPr algn="ctr"/>
                          <a:r>
                            <a:rPr lang="en-US" sz="1400" b="0" dirty="0">
                              <a:solidFill>
                                <a:sysClr val="windowText" lastClr="000000"/>
                              </a:solidFill>
                            </a:rPr>
                            <a:t>…</a:t>
                          </a:r>
                        </a:p>
                      </a:txBody>
                      <a:tcPr marL="139918" marR="139918" marT="44111" marB="4411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1669203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CE988985-BA9C-4F2A-A388-7F83DDA0D080}"/>
                  </a:ext>
                </a:extLst>
              </p14:cNvPr>
              <p14:cNvContentPartPr/>
              <p14:nvPr/>
            </p14:nvContentPartPr>
            <p14:xfrm>
              <a:off x="1761840" y="3751560"/>
              <a:ext cx="2673360" cy="4060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CE988985-BA9C-4F2A-A388-7F83DDA0D08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52480" y="3742200"/>
                <a:ext cx="2692080" cy="424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02627389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1B1D4-8051-4CE0-ABB9-0A738BF28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 Matrices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B0ED34-205E-4159-8705-21352432A1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Binary, e.g. diagonal			Random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Intentional e.g. sombrero / hat</a:t>
            </a:r>
          </a:p>
        </p:txBody>
      </p:sp>
      <p:graphicFrame>
        <p:nvGraphicFramePr>
          <p:cNvPr id="4" name="Content Placeholder 4">
            <a:extLst>
              <a:ext uri="{FF2B5EF4-FFF2-40B4-BE49-F238E27FC236}">
                <a16:creationId xmlns:a16="http://schemas.microsoft.com/office/drawing/2014/main" id="{51A16A02-2189-4AB2-AC01-09607F2F209C}"/>
              </a:ext>
            </a:extLst>
          </p:cNvPr>
          <p:cNvGraphicFramePr>
            <a:graphicFrameLocks/>
          </p:cNvGraphicFramePr>
          <p:nvPr/>
        </p:nvGraphicFramePr>
        <p:xfrm>
          <a:off x="628651" y="1753790"/>
          <a:ext cx="2135982" cy="10733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1994">
                  <a:extLst>
                    <a:ext uri="{9D8B030D-6E8A-4147-A177-3AD203B41FA5}">
                      <a16:colId xmlns:a16="http://schemas.microsoft.com/office/drawing/2014/main" val="1947328873"/>
                    </a:ext>
                  </a:extLst>
                </a:gridCol>
                <a:gridCol w="711994">
                  <a:extLst>
                    <a:ext uri="{9D8B030D-6E8A-4147-A177-3AD203B41FA5}">
                      <a16:colId xmlns:a16="http://schemas.microsoft.com/office/drawing/2014/main" val="4026068783"/>
                    </a:ext>
                  </a:extLst>
                </a:gridCol>
                <a:gridCol w="711994">
                  <a:extLst>
                    <a:ext uri="{9D8B030D-6E8A-4147-A177-3AD203B41FA5}">
                      <a16:colId xmlns:a16="http://schemas.microsoft.com/office/drawing/2014/main" val="387825302"/>
                    </a:ext>
                  </a:extLst>
                </a:gridCol>
              </a:tblGrid>
              <a:tr h="357783"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5690754"/>
                  </a:ext>
                </a:extLst>
              </a:tr>
              <a:tr h="357783"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6692033"/>
                  </a:ext>
                </a:extLst>
              </a:tr>
              <a:tr h="357783"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7764126"/>
                  </a:ext>
                </a:extLst>
              </a:tr>
            </a:tbl>
          </a:graphicData>
        </a:graphic>
      </p:graphicFrame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54C024CB-4E2A-4E3D-8DE9-8284C4546F78}"/>
              </a:ext>
            </a:extLst>
          </p:cNvPr>
          <p:cNvGraphicFramePr>
            <a:graphicFrameLocks/>
          </p:cNvGraphicFramePr>
          <p:nvPr/>
        </p:nvGraphicFramePr>
        <p:xfrm>
          <a:off x="628651" y="3592115"/>
          <a:ext cx="2135982" cy="10733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1994">
                  <a:extLst>
                    <a:ext uri="{9D8B030D-6E8A-4147-A177-3AD203B41FA5}">
                      <a16:colId xmlns:a16="http://schemas.microsoft.com/office/drawing/2014/main" val="1947328873"/>
                    </a:ext>
                  </a:extLst>
                </a:gridCol>
                <a:gridCol w="711994">
                  <a:extLst>
                    <a:ext uri="{9D8B030D-6E8A-4147-A177-3AD203B41FA5}">
                      <a16:colId xmlns:a16="http://schemas.microsoft.com/office/drawing/2014/main" val="4026068783"/>
                    </a:ext>
                  </a:extLst>
                </a:gridCol>
                <a:gridCol w="711994">
                  <a:extLst>
                    <a:ext uri="{9D8B030D-6E8A-4147-A177-3AD203B41FA5}">
                      <a16:colId xmlns:a16="http://schemas.microsoft.com/office/drawing/2014/main" val="387825302"/>
                    </a:ext>
                  </a:extLst>
                </a:gridCol>
              </a:tblGrid>
              <a:tr h="357783"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5690754"/>
                  </a:ext>
                </a:extLst>
              </a:tr>
              <a:tr h="357783"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-5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6692033"/>
                  </a:ext>
                </a:extLst>
              </a:tr>
              <a:tr h="357783"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7764126"/>
                  </a:ext>
                </a:extLst>
              </a:tr>
            </a:tbl>
          </a:graphicData>
        </a:graphic>
      </p:graphicFrame>
      <p:graphicFrame>
        <p:nvGraphicFramePr>
          <p:cNvPr id="6" name="Content Placeholder 4">
            <a:extLst>
              <a:ext uri="{FF2B5EF4-FFF2-40B4-BE49-F238E27FC236}">
                <a16:creationId xmlns:a16="http://schemas.microsoft.com/office/drawing/2014/main" id="{4879550F-1398-40A6-825C-B3F253BDE326}"/>
              </a:ext>
            </a:extLst>
          </p:cNvPr>
          <p:cNvGraphicFramePr>
            <a:graphicFrameLocks/>
          </p:cNvGraphicFramePr>
          <p:nvPr/>
        </p:nvGraphicFramePr>
        <p:xfrm>
          <a:off x="4781551" y="1753790"/>
          <a:ext cx="2135982" cy="10733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1994">
                  <a:extLst>
                    <a:ext uri="{9D8B030D-6E8A-4147-A177-3AD203B41FA5}">
                      <a16:colId xmlns:a16="http://schemas.microsoft.com/office/drawing/2014/main" val="1947328873"/>
                    </a:ext>
                  </a:extLst>
                </a:gridCol>
                <a:gridCol w="711994">
                  <a:extLst>
                    <a:ext uri="{9D8B030D-6E8A-4147-A177-3AD203B41FA5}">
                      <a16:colId xmlns:a16="http://schemas.microsoft.com/office/drawing/2014/main" val="4026068783"/>
                    </a:ext>
                  </a:extLst>
                </a:gridCol>
                <a:gridCol w="711994">
                  <a:extLst>
                    <a:ext uri="{9D8B030D-6E8A-4147-A177-3AD203B41FA5}">
                      <a16:colId xmlns:a16="http://schemas.microsoft.com/office/drawing/2014/main" val="387825302"/>
                    </a:ext>
                  </a:extLst>
                </a:gridCol>
              </a:tblGrid>
              <a:tr h="357783"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-2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5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5690754"/>
                  </a:ext>
                </a:extLst>
              </a:tr>
              <a:tr h="357783"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-3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.4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6692033"/>
                  </a:ext>
                </a:extLst>
              </a:tr>
              <a:tr h="357783"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-1.7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-4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3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77641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54110686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E74EA-2F7F-4EFC-8114-BAB41C968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Convolution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9BDE9C-F2BD-4355-B677-4FD700F2DE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6A99E8-B161-4103-8A49-E40ADEA2D7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7211" y="1459302"/>
            <a:ext cx="6149578" cy="3083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967872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A8E052-6470-4EE6-BBF5-4BA51C5B7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Convolution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66DA64-D076-438F-9F27-3B1B5EB16B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First Layer Convolutions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3EE736-E997-4793-8B13-3AA4725F66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57556"/>
            <a:ext cx="9144000" cy="338594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AF6AB8C2-A563-423C-9CC6-E3D561DC291F}"/>
                  </a:ext>
                </a:extLst>
              </p14:cNvPr>
              <p14:cNvContentPartPr/>
              <p14:nvPr/>
            </p14:nvContentPartPr>
            <p14:xfrm>
              <a:off x="2291760" y="1524960"/>
              <a:ext cx="5815440" cy="29523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AF6AB8C2-A563-423C-9CC6-E3D561DC291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82400" y="1515600"/>
                <a:ext cx="5834160" cy="2971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86289919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2E09B-8306-4FCE-A05B-315368AA5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Pooling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D1193A-05A7-4569-BE53-CAD769C47A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Reduce Complexity by combining neighboring terms</a:t>
            </a:r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Content Placeholder 4">
            <a:extLst>
              <a:ext uri="{FF2B5EF4-FFF2-40B4-BE49-F238E27FC236}">
                <a16:creationId xmlns:a16="http://schemas.microsoft.com/office/drawing/2014/main" id="{4B455411-6178-4FAC-AF0B-71A51BFFF1E9}"/>
              </a:ext>
            </a:extLst>
          </p:cNvPr>
          <p:cNvGraphicFramePr>
            <a:graphicFrameLocks/>
          </p:cNvGraphicFramePr>
          <p:nvPr/>
        </p:nvGraphicFramePr>
        <p:xfrm>
          <a:off x="3346716" y="2571750"/>
          <a:ext cx="2450568" cy="14311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2642">
                  <a:extLst>
                    <a:ext uri="{9D8B030D-6E8A-4147-A177-3AD203B41FA5}">
                      <a16:colId xmlns:a16="http://schemas.microsoft.com/office/drawing/2014/main" val="1947328873"/>
                    </a:ext>
                  </a:extLst>
                </a:gridCol>
                <a:gridCol w="612642">
                  <a:extLst>
                    <a:ext uri="{9D8B030D-6E8A-4147-A177-3AD203B41FA5}">
                      <a16:colId xmlns:a16="http://schemas.microsoft.com/office/drawing/2014/main" val="4026068783"/>
                    </a:ext>
                  </a:extLst>
                </a:gridCol>
                <a:gridCol w="612642">
                  <a:extLst>
                    <a:ext uri="{9D8B030D-6E8A-4147-A177-3AD203B41FA5}">
                      <a16:colId xmlns:a16="http://schemas.microsoft.com/office/drawing/2014/main" val="387825302"/>
                    </a:ext>
                  </a:extLst>
                </a:gridCol>
                <a:gridCol w="612642">
                  <a:extLst>
                    <a:ext uri="{9D8B030D-6E8A-4147-A177-3AD203B41FA5}">
                      <a16:colId xmlns:a16="http://schemas.microsoft.com/office/drawing/2014/main" val="2710050111"/>
                    </a:ext>
                  </a:extLst>
                </a:gridCol>
              </a:tblGrid>
              <a:tr h="357783"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20</a:t>
                      </a:r>
                    </a:p>
                  </a:txBody>
                  <a:tcPr marL="88220" marR="88220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20</a:t>
                      </a:r>
                    </a:p>
                  </a:txBody>
                  <a:tcPr marL="88220" marR="88220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45</a:t>
                      </a:r>
                    </a:p>
                  </a:txBody>
                  <a:tcPr marL="88220" marR="88220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200</a:t>
                      </a:r>
                    </a:p>
                  </a:txBody>
                  <a:tcPr marL="88220" marR="88220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5690754"/>
                  </a:ext>
                </a:extLst>
              </a:tr>
              <a:tr h="357783"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18</a:t>
                      </a:r>
                    </a:p>
                  </a:txBody>
                  <a:tcPr marL="88220" marR="88220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20</a:t>
                      </a:r>
                    </a:p>
                  </a:txBody>
                  <a:tcPr marL="88220" marR="88220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125</a:t>
                      </a:r>
                    </a:p>
                  </a:txBody>
                  <a:tcPr marL="88220" marR="88220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240</a:t>
                      </a:r>
                    </a:p>
                  </a:txBody>
                  <a:tcPr marL="88220" marR="88220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6692033"/>
                  </a:ext>
                </a:extLst>
              </a:tr>
              <a:tr h="357783"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35</a:t>
                      </a:r>
                    </a:p>
                  </a:txBody>
                  <a:tcPr marL="88220" marR="88220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125</a:t>
                      </a:r>
                    </a:p>
                  </a:txBody>
                  <a:tcPr marL="88220" marR="88220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245</a:t>
                      </a:r>
                    </a:p>
                  </a:txBody>
                  <a:tcPr marL="88220" marR="88220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245</a:t>
                      </a:r>
                    </a:p>
                  </a:txBody>
                  <a:tcPr marL="88220" marR="88220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7764126"/>
                  </a:ext>
                </a:extLst>
              </a:tr>
              <a:tr h="357783"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145</a:t>
                      </a:r>
                    </a:p>
                  </a:txBody>
                  <a:tcPr marL="88220" marR="88220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250</a:t>
                      </a:r>
                    </a:p>
                  </a:txBody>
                  <a:tcPr marL="88220" marR="88220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240</a:t>
                      </a:r>
                    </a:p>
                  </a:txBody>
                  <a:tcPr marL="88220" marR="88220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240</a:t>
                      </a:r>
                    </a:p>
                  </a:txBody>
                  <a:tcPr marL="88220" marR="88220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78042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0427121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2E09B-8306-4FCE-A05B-315368AA5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Pooling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D1193A-05A7-4569-BE53-CAD769C47A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Reduce Complexity by combining neighboring terms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e.g. max pool</a:t>
            </a:r>
          </a:p>
        </p:txBody>
      </p:sp>
      <p:graphicFrame>
        <p:nvGraphicFramePr>
          <p:cNvPr id="4" name="Content Placeholder 4">
            <a:extLst>
              <a:ext uri="{FF2B5EF4-FFF2-40B4-BE49-F238E27FC236}">
                <a16:creationId xmlns:a16="http://schemas.microsoft.com/office/drawing/2014/main" id="{4B455411-6178-4FAC-AF0B-71A51BFFF1E9}"/>
              </a:ext>
            </a:extLst>
          </p:cNvPr>
          <p:cNvGraphicFramePr>
            <a:graphicFrameLocks/>
          </p:cNvGraphicFramePr>
          <p:nvPr/>
        </p:nvGraphicFramePr>
        <p:xfrm>
          <a:off x="628650" y="2571750"/>
          <a:ext cx="2450568" cy="14311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2642">
                  <a:extLst>
                    <a:ext uri="{9D8B030D-6E8A-4147-A177-3AD203B41FA5}">
                      <a16:colId xmlns:a16="http://schemas.microsoft.com/office/drawing/2014/main" val="1947328873"/>
                    </a:ext>
                  </a:extLst>
                </a:gridCol>
                <a:gridCol w="612642">
                  <a:extLst>
                    <a:ext uri="{9D8B030D-6E8A-4147-A177-3AD203B41FA5}">
                      <a16:colId xmlns:a16="http://schemas.microsoft.com/office/drawing/2014/main" val="4026068783"/>
                    </a:ext>
                  </a:extLst>
                </a:gridCol>
                <a:gridCol w="612642">
                  <a:extLst>
                    <a:ext uri="{9D8B030D-6E8A-4147-A177-3AD203B41FA5}">
                      <a16:colId xmlns:a16="http://schemas.microsoft.com/office/drawing/2014/main" val="387825302"/>
                    </a:ext>
                  </a:extLst>
                </a:gridCol>
                <a:gridCol w="612642">
                  <a:extLst>
                    <a:ext uri="{9D8B030D-6E8A-4147-A177-3AD203B41FA5}">
                      <a16:colId xmlns:a16="http://schemas.microsoft.com/office/drawing/2014/main" val="2710050111"/>
                    </a:ext>
                  </a:extLst>
                </a:gridCol>
              </a:tblGrid>
              <a:tr h="357783"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20</a:t>
                      </a:r>
                    </a:p>
                  </a:txBody>
                  <a:tcPr marL="88220" marR="88220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20</a:t>
                      </a:r>
                    </a:p>
                  </a:txBody>
                  <a:tcPr marL="88220" marR="88220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45</a:t>
                      </a:r>
                    </a:p>
                  </a:txBody>
                  <a:tcPr marL="88220" marR="88220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200</a:t>
                      </a:r>
                    </a:p>
                  </a:txBody>
                  <a:tcPr marL="88220" marR="88220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5690754"/>
                  </a:ext>
                </a:extLst>
              </a:tr>
              <a:tr h="357783"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18</a:t>
                      </a:r>
                    </a:p>
                  </a:txBody>
                  <a:tcPr marL="88220" marR="88220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20</a:t>
                      </a:r>
                    </a:p>
                  </a:txBody>
                  <a:tcPr marL="88220" marR="88220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125</a:t>
                      </a:r>
                    </a:p>
                  </a:txBody>
                  <a:tcPr marL="88220" marR="88220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240</a:t>
                      </a:r>
                    </a:p>
                  </a:txBody>
                  <a:tcPr marL="88220" marR="88220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6692033"/>
                  </a:ext>
                </a:extLst>
              </a:tr>
              <a:tr h="357783"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35</a:t>
                      </a:r>
                    </a:p>
                  </a:txBody>
                  <a:tcPr marL="88220" marR="88220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125</a:t>
                      </a:r>
                    </a:p>
                  </a:txBody>
                  <a:tcPr marL="88220" marR="88220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245</a:t>
                      </a:r>
                    </a:p>
                  </a:txBody>
                  <a:tcPr marL="88220" marR="88220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245</a:t>
                      </a:r>
                    </a:p>
                  </a:txBody>
                  <a:tcPr marL="88220" marR="88220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7764126"/>
                  </a:ext>
                </a:extLst>
              </a:tr>
              <a:tr h="357783"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145</a:t>
                      </a:r>
                    </a:p>
                  </a:txBody>
                  <a:tcPr marL="88220" marR="88220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250</a:t>
                      </a:r>
                    </a:p>
                  </a:txBody>
                  <a:tcPr marL="88220" marR="88220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240</a:t>
                      </a:r>
                    </a:p>
                  </a:txBody>
                  <a:tcPr marL="88220" marR="88220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240</a:t>
                      </a:r>
                    </a:p>
                  </a:txBody>
                  <a:tcPr marL="88220" marR="88220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7804226"/>
                  </a:ext>
                </a:extLst>
              </a:tr>
            </a:tbl>
          </a:graphicData>
        </a:graphic>
      </p:graphicFrame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2674737A-74B1-47A7-A6CB-8E0B630ED53E}"/>
              </a:ext>
            </a:extLst>
          </p:cNvPr>
          <p:cNvGraphicFramePr>
            <a:graphicFrameLocks/>
          </p:cNvGraphicFramePr>
          <p:nvPr/>
        </p:nvGraphicFramePr>
        <p:xfrm>
          <a:off x="5452142" y="2929533"/>
          <a:ext cx="1225284" cy="7155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2642">
                  <a:extLst>
                    <a:ext uri="{9D8B030D-6E8A-4147-A177-3AD203B41FA5}">
                      <a16:colId xmlns:a16="http://schemas.microsoft.com/office/drawing/2014/main" val="4026068783"/>
                    </a:ext>
                  </a:extLst>
                </a:gridCol>
                <a:gridCol w="612642">
                  <a:extLst>
                    <a:ext uri="{9D8B030D-6E8A-4147-A177-3AD203B41FA5}">
                      <a16:colId xmlns:a16="http://schemas.microsoft.com/office/drawing/2014/main" val="387825302"/>
                    </a:ext>
                  </a:extLst>
                </a:gridCol>
              </a:tblGrid>
              <a:tr h="357783"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20</a:t>
                      </a:r>
                    </a:p>
                  </a:txBody>
                  <a:tcPr marL="88220" marR="88220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240</a:t>
                      </a:r>
                    </a:p>
                  </a:txBody>
                  <a:tcPr marL="88220" marR="88220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6692033"/>
                  </a:ext>
                </a:extLst>
              </a:tr>
              <a:tr h="357783"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250</a:t>
                      </a:r>
                    </a:p>
                  </a:txBody>
                  <a:tcPr marL="88220" marR="88220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245</a:t>
                      </a:r>
                    </a:p>
                  </a:txBody>
                  <a:tcPr marL="88220" marR="88220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7764126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BE3678A-CF2E-4B83-8B32-0FF89126069A}"/>
              </a:ext>
            </a:extLst>
          </p:cNvPr>
          <p:cNvCxnSpPr/>
          <p:nvPr/>
        </p:nvCxnSpPr>
        <p:spPr>
          <a:xfrm>
            <a:off x="3248025" y="3287316"/>
            <a:ext cx="1936617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BDA119DA-9D01-4A5F-AB89-7BE6EFCA29E2}"/>
                  </a:ext>
                </a:extLst>
              </p14:cNvPr>
              <p14:cNvContentPartPr/>
              <p14:nvPr/>
            </p14:nvContentPartPr>
            <p14:xfrm>
              <a:off x="1806480" y="2518920"/>
              <a:ext cx="4901040" cy="8456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BDA119DA-9D01-4A5F-AB89-7BE6EFCA29E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97120" y="2509560"/>
                <a:ext cx="4919760" cy="864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94382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70A23-6061-469E-83BA-1D42720FB1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Perceptrons – Decision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E01FFC-9527-4149-87B9-899EDB84D7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Binary XOR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8B8F7C5-6263-4711-933B-EFDB4DC23E04}"/>
              </a:ext>
            </a:extLst>
          </p:cNvPr>
          <p:cNvSpPr/>
          <p:nvPr/>
        </p:nvSpPr>
        <p:spPr>
          <a:xfrm>
            <a:off x="5657850" y="2571750"/>
            <a:ext cx="1076327" cy="1076327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Y</a:t>
            </a:r>
            <a:r>
              <a:rPr lang="en-US" sz="1050" baseline="-25000" dirty="0"/>
              <a:t>1</a:t>
            </a:r>
            <a:endParaRPr lang="en-US" sz="105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7E689A-02A4-40D8-A6CA-B0BD95D4AE84}"/>
              </a:ext>
            </a:extLst>
          </p:cNvPr>
          <p:cNvSpPr txBox="1"/>
          <p:nvPr/>
        </p:nvSpPr>
        <p:spPr>
          <a:xfrm>
            <a:off x="7534275" y="2971414"/>
            <a:ext cx="57419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1 or -1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1937839-10E3-4976-8CF1-7DFD5FD7E804}"/>
              </a:ext>
            </a:extLst>
          </p:cNvPr>
          <p:cNvCxnSpPr>
            <a:stCxn id="6" idx="6"/>
          </p:cNvCxnSpPr>
          <p:nvPr/>
        </p:nvCxnSpPr>
        <p:spPr>
          <a:xfrm>
            <a:off x="6734176" y="3109914"/>
            <a:ext cx="800099" cy="47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25327644-1C73-4B7D-A5F0-B30A080E70E1}"/>
              </a:ext>
            </a:extLst>
          </p:cNvPr>
          <p:cNvSpPr/>
          <p:nvPr/>
        </p:nvSpPr>
        <p:spPr>
          <a:xfrm>
            <a:off x="2971801" y="2852738"/>
            <a:ext cx="514350" cy="5143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X</a:t>
            </a:r>
            <a:r>
              <a:rPr lang="en-US" sz="1050" baseline="-25000" dirty="0"/>
              <a:t>1</a:t>
            </a:r>
            <a:endParaRPr lang="en-US" sz="1050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2054412-1663-4B43-8B59-058B8C739529}"/>
              </a:ext>
            </a:extLst>
          </p:cNvPr>
          <p:cNvSpPr/>
          <p:nvPr/>
        </p:nvSpPr>
        <p:spPr>
          <a:xfrm>
            <a:off x="2971801" y="1605365"/>
            <a:ext cx="514350" cy="5143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1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9315EC6-69A0-4147-8BB3-C509B5EFCAB0}"/>
              </a:ext>
            </a:extLst>
          </p:cNvPr>
          <p:cNvSpPr/>
          <p:nvPr/>
        </p:nvSpPr>
        <p:spPr>
          <a:xfrm>
            <a:off x="2971801" y="4100112"/>
            <a:ext cx="514350" cy="5143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X</a:t>
            </a:r>
            <a:r>
              <a:rPr lang="en-US" sz="1050" baseline="-25000" dirty="0"/>
              <a:t>2</a:t>
            </a:r>
            <a:endParaRPr lang="en-US" sz="1050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51208C26-E54A-4C5F-9A96-1424D9AAE905}"/>
              </a:ext>
            </a:extLst>
          </p:cNvPr>
          <p:cNvCxnSpPr>
            <a:stCxn id="7" idx="6"/>
            <a:endCxn id="6" idx="2"/>
          </p:cNvCxnSpPr>
          <p:nvPr/>
        </p:nvCxnSpPr>
        <p:spPr>
          <a:xfrm>
            <a:off x="3486151" y="3109913"/>
            <a:ext cx="217169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216FFFA-E0AA-4872-8CB5-E4C4A6665990}"/>
              </a:ext>
            </a:extLst>
          </p:cNvPr>
          <p:cNvCxnSpPr>
            <a:stCxn id="9" idx="6"/>
            <a:endCxn id="6" idx="2"/>
          </p:cNvCxnSpPr>
          <p:nvPr/>
        </p:nvCxnSpPr>
        <p:spPr>
          <a:xfrm>
            <a:off x="3486151" y="1862540"/>
            <a:ext cx="2171699" cy="12473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12700C5-E891-4F68-AD31-1AA95C5758A8}"/>
              </a:ext>
            </a:extLst>
          </p:cNvPr>
          <p:cNvCxnSpPr>
            <a:stCxn id="10" idx="6"/>
            <a:endCxn id="6" idx="2"/>
          </p:cNvCxnSpPr>
          <p:nvPr/>
        </p:nvCxnSpPr>
        <p:spPr>
          <a:xfrm flipV="1">
            <a:off x="3486151" y="3109914"/>
            <a:ext cx="2171699" cy="12473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C655B15-889E-496A-BE27-E5195BAF95EE}"/>
              </a:ext>
            </a:extLst>
          </p:cNvPr>
          <p:cNvGraphicFramePr>
            <a:graphicFrameLocks noGrp="1"/>
          </p:cNvGraphicFramePr>
          <p:nvPr/>
        </p:nvGraphicFramePr>
        <p:xfrm>
          <a:off x="254861" y="2414588"/>
          <a:ext cx="2431191" cy="13906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9039">
                  <a:extLst>
                    <a:ext uri="{9D8B030D-6E8A-4147-A177-3AD203B41FA5}">
                      <a16:colId xmlns:a16="http://schemas.microsoft.com/office/drawing/2014/main" val="403280701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46472291"/>
                    </a:ext>
                  </a:extLst>
                </a:gridCol>
                <a:gridCol w="485775">
                  <a:extLst>
                    <a:ext uri="{9D8B030D-6E8A-4147-A177-3AD203B41FA5}">
                      <a16:colId xmlns:a16="http://schemas.microsoft.com/office/drawing/2014/main" val="3284426558"/>
                    </a:ext>
                  </a:extLst>
                </a:gridCol>
                <a:gridCol w="1019177">
                  <a:extLst>
                    <a:ext uri="{9D8B030D-6E8A-4147-A177-3AD203B41FA5}">
                      <a16:colId xmlns:a16="http://schemas.microsoft.com/office/drawing/2014/main" val="248957559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X</a:t>
                      </a:r>
                      <a:r>
                        <a:rPr lang="en-US" sz="1100" baseline="-25000" dirty="0"/>
                        <a:t>1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X</a:t>
                      </a:r>
                      <a:r>
                        <a:rPr lang="en-US" sz="1100" baseline="-25000" dirty="0"/>
                        <a:t>2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Output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545447388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-1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145737781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808332718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880718866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-1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217941234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6DA8EAD2-50BD-4185-BC0D-8690306A5FA1}"/>
              </a:ext>
            </a:extLst>
          </p:cNvPr>
          <p:cNvSpPr txBox="1"/>
          <p:nvPr/>
        </p:nvSpPr>
        <p:spPr>
          <a:xfrm>
            <a:off x="4273121" y="2119715"/>
            <a:ext cx="36099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W</a:t>
            </a:r>
            <a:r>
              <a:rPr lang="en-US" sz="1050" baseline="-25000" dirty="0"/>
              <a:t>0</a:t>
            </a:r>
            <a:endParaRPr lang="en-US" sz="105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B13669A-E48F-4A33-9BB8-4D57720A8A3F}"/>
              </a:ext>
            </a:extLst>
          </p:cNvPr>
          <p:cNvSpPr txBox="1"/>
          <p:nvPr/>
        </p:nvSpPr>
        <p:spPr>
          <a:xfrm>
            <a:off x="4273121" y="2832914"/>
            <a:ext cx="36099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W</a:t>
            </a:r>
            <a:r>
              <a:rPr lang="en-US" sz="1050" baseline="-25000" dirty="0"/>
              <a:t>1</a:t>
            </a:r>
            <a:endParaRPr lang="en-US" sz="105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9F9D744-5543-40BE-8D7D-556D79ED4F6A}"/>
              </a:ext>
            </a:extLst>
          </p:cNvPr>
          <p:cNvSpPr txBox="1"/>
          <p:nvPr/>
        </p:nvSpPr>
        <p:spPr>
          <a:xfrm>
            <a:off x="4273121" y="3505588"/>
            <a:ext cx="36099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W</a:t>
            </a:r>
            <a:r>
              <a:rPr lang="en-US" sz="1050" baseline="-25000" dirty="0"/>
              <a:t>2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1882723581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2E09B-8306-4FCE-A05B-315368AA5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Pooling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D1193A-05A7-4569-BE53-CAD769C47A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7742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Reduce Complexity by combining neighboring terms</a:t>
            </a:r>
          </a:p>
          <a:p>
            <a:pPr marL="0" indent="0">
              <a:buNone/>
            </a:pPr>
            <a:r>
              <a:rPr lang="en-US" dirty="0"/>
              <a:t>e.g. max pool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Downsamples</a:t>
            </a:r>
            <a:r>
              <a:rPr lang="en-US" dirty="0"/>
              <a:t> the image (to reduce complexity)</a:t>
            </a:r>
          </a:p>
          <a:p>
            <a:pPr marL="0" indent="0">
              <a:buNone/>
            </a:pPr>
            <a:r>
              <a:rPr lang="en-US" dirty="0"/>
              <a:t>Allow neighboring features to interact (grow downstream receptive fields)</a:t>
            </a:r>
          </a:p>
        </p:txBody>
      </p:sp>
      <p:graphicFrame>
        <p:nvGraphicFramePr>
          <p:cNvPr id="4" name="Content Placeholder 4">
            <a:extLst>
              <a:ext uri="{FF2B5EF4-FFF2-40B4-BE49-F238E27FC236}">
                <a16:creationId xmlns:a16="http://schemas.microsoft.com/office/drawing/2014/main" id="{4B455411-6178-4FAC-AF0B-71A51BFFF1E9}"/>
              </a:ext>
            </a:extLst>
          </p:cNvPr>
          <p:cNvGraphicFramePr>
            <a:graphicFrameLocks/>
          </p:cNvGraphicFramePr>
          <p:nvPr/>
        </p:nvGraphicFramePr>
        <p:xfrm>
          <a:off x="628650" y="2124075"/>
          <a:ext cx="2450568" cy="14311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2642">
                  <a:extLst>
                    <a:ext uri="{9D8B030D-6E8A-4147-A177-3AD203B41FA5}">
                      <a16:colId xmlns:a16="http://schemas.microsoft.com/office/drawing/2014/main" val="1947328873"/>
                    </a:ext>
                  </a:extLst>
                </a:gridCol>
                <a:gridCol w="612642">
                  <a:extLst>
                    <a:ext uri="{9D8B030D-6E8A-4147-A177-3AD203B41FA5}">
                      <a16:colId xmlns:a16="http://schemas.microsoft.com/office/drawing/2014/main" val="4026068783"/>
                    </a:ext>
                  </a:extLst>
                </a:gridCol>
                <a:gridCol w="612642">
                  <a:extLst>
                    <a:ext uri="{9D8B030D-6E8A-4147-A177-3AD203B41FA5}">
                      <a16:colId xmlns:a16="http://schemas.microsoft.com/office/drawing/2014/main" val="387825302"/>
                    </a:ext>
                  </a:extLst>
                </a:gridCol>
                <a:gridCol w="612642">
                  <a:extLst>
                    <a:ext uri="{9D8B030D-6E8A-4147-A177-3AD203B41FA5}">
                      <a16:colId xmlns:a16="http://schemas.microsoft.com/office/drawing/2014/main" val="2710050111"/>
                    </a:ext>
                  </a:extLst>
                </a:gridCol>
              </a:tblGrid>
              <a:tr h="357783"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20</a:t>
                      </a:r>
                    </a:p>
                  </a:txBody>
                  <a:tcPr marL="88220" marR="88220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20</a:t>
                      </a:r>
                    </a:p>
                  </a:txBody>
                  <a:tcPr marL="88220" marR="88220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45</a:t>
                      </a:r>
                    </a:p>
                  </a:txBody>
                  <a:tcPr marL="88220" marR="88220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200</a:t>
                      </a:r>
                    </a:p>
                  </a:txBody>
                  <a:tcPr marL="88220" marR="88220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5690754"/>
                  </a:ext>
                </a:extLst>
              </a:tr>
              <a:tr h="357783"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18</a:t>
                      </a:r>
                    </a:p>
                  </a:txBody>
                  <a:tcPr marL="88220" marR="88220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20</a:t>
                      </a:r>
                    </a:p>
                  </a:txBody>
                  <a:tcPr marL="88220" marR="88220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125</a:t>
                      </a:r>
                    </a:p>
                  </a:txBody>
                  <a:tcPr marL="88220" marR="88220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240</a:t>
                      </a:r>
                    </a:p>
                  </a:txBody>
                  <a:tcPr marL="88220" marR="88220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6692033"/>
                  </a:ext>
                </a:extLst>
              </a:tr>
              <a:tr h="357783"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35</a:t>
                      </a:r>
                    </a:p>
                  </a:txBody>
                  <a:tcPr marL="88220" marR="88220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125</a:t>
                      </a:r>
                    </a:p>
                  </a:txBody>
                  <a:tcPr marL="88220" marR="88220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245</a:t>
                      </a:r>
                    </a:p>
                  </a:txBody>
                  <a:tcPr marL="88220" marR="88220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245</a:t>
                      </a:r>
                    </a:p>
                  </a:txBody>
                  <a:tcPr marL="88220" marR="88220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7764126"/>
                  </a:ext>
                </a:extLst>
              </a:tr>
              <a:tr h="357783"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145</a:t>
                      </a:r>
                    </a:p>
                  </a:txBody>
                  <a:tcPr marL="88220" marR="88220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250</a:t>
                      </a:r>
                    </a:p>
                  </a:txBody>
                  <a:tcPr marL="88220" marR="88220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240</a:t>
                      </a:r>
                    </a:p>
                  </a:txBody>
                  <a:tcPr marL="88220" marR="88220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240</a:t>
                      </a:r>
                    </a:p>
                  </a:txBody>
                  <a:tcPr marL="88220" marR="88220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7804226"/>
                  </a:ext>
                </a:extLst>
              </a:tr>
            </a:tbl>
          </a:graphicData>
        </a:graphic>
      </p:graphicFrame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2674737A-74B1-47A7-A6CB-8E0B630ED53E}"/>
              </a:ext>
            </a:extLst>
          </p:cNvPr>
          <p:cNvGraphicFramePr>
            <a:graphicFrameLocks/>
          </p:cNvGraphicFramePr>
          <p:nvPr/>
        </p:nvGraphicFramePr>
        <p:xfrm>
          <a:off x="5452142" y="2481858"/>
          <a:ext cx="1225284" cy="7155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2642">
                  <a:extLst>
                    <a:ext uri="{9D8B030D-6E8A-4147-A177-3AD203B41FA5}">
                      <a16:colId xmlns:a16="http://schemas.microsoft.com/office/drawing/2014/main" val="4026068783"/>
                    </a:ext>
                  </a:extLst>
                </a:gridCol>
                <a:gridCol w="612642">
                  <a:extLst>
                    <a:ext uri="{9D8B030D-6E8A-4147-A177-3AD203B41FA5}">
                      <a16:colId xmlns:a16="http://schemas.microsoft.com/office/drawing/2014/main" val="387825302"/>
                    </a:ext>
                  </a:extLst>
                </a:gridCol>
              </a:tblGrid>
              <a:tr h="357783"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20</a:t>
                      </a:r>
                    </a:p>
                  </a:txBody>
                  <a:tcPr marL="88220" marR="88220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240</a:t>
                      </a:r>
                    </a:p>
                  </a:txBody>
                  <a:tcPr marL="88220" marR="88220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6692033"/>
                  </a:ext>
                </a:extLst>
              </a:tr>
              <a:tr h="357783"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250</a:t>
                      </a:r>
                    </a:p>
                  </a:txBody>
                  <a:tcPr marL="88220" marR="88220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245</a:t>
                      </a:r>
                    </a:p>
                  </a:txBody>
                  <a:tcPr marL="88220" marR="88220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7764126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BE3678A-CF2E-4B83-8B32-0FF89126069A}"/>
              </a:ext>
            </a:extLst>
          </p:cNvPr>
          <p:cNvCxnSpPr/>
          <p:nvPr/>
        </p:nvCxnSpPr>
        <p:spPr>
          <a:xfrm>
            <a:off x="3248025" y="2839641"/>
            <a:ext cx="1936617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1424940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3DB119-2A81-497D-B949-3139215621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 + Pooling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96D25A-8E28-4112-B838-63A66B2CE4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05DFE5-A989-4D62-9AE0-EBDC9A6AAC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60429"/>
            <a:ext cx="9144000" cy="228108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43257D5B-1316-4F90-A7D4-B5343D4B5BBE}"/>
                  </a:ext>
                </a:extLst>
              </p14:cNvPr>
              <p14:cNvContentPartPr/>
              <p14:nvPr/>
            </p14:nvContentPartPr>
            <p14:xfrm>
              <a:off x="4839840" y="2061720"/>
              <a:ext cx="720000" cy="8701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43257D5B-1316-4F90-A7D4-B5343D4B5BB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830480" y="2052360"/>
                <a:ext cx="738720" cy="888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75773182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9A139-0F21-4A2A-B081-3308A3E195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Improving Convolutions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8587FD-6B63-4134-82F5-998FA924BE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SGD with Back Propagation</a:t>
            </a:r>
          </a:p>
          <a:p>
            <a:pPr marL="0" indent="0">
              <a:buNone/>
            </a:pPr>
            <a:r>
              <a:rPr lang="en-US" dirty="0"/>
              <a:t>	Details of implementation are beyond this course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EF96CA-C98F-4B15-89DB-596782D466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51639"/>
            <a:ext cx="9144000" cy="2281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699222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F11173-B3C2-4D63-9B21-6E0016259F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 + Pooling – Multiple Iterations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6FBB79-BBAE-4358-B497-3CBA58FDE5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Convolution Layer 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2CAE33-5C71-4121-935A-A801958F35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67807"/>
            <a:ext cx="9144000" cy="226632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F964BB19-6E40-48B7-B133-5AB91AFE15A4}"/>
                  </a:ext>
                </a:extLst>
              </p14:cNvPr>
              <p14:cNvContentPartPr/>
              <p14:nvPr/>
            </p14:nvContentPartPr>
            <p14:xfrm>
              <a:off x="45360" y="1175760"/>
              <a:ext cx="7902000" cy="24303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F964BB19-6E40-48B7-B133-5AB91AFE15A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6000" y="1166400"/>
                <a:ext cx="7920720" cy="244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56006867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F11173-B3C2-4D63-9B21-6E0016259F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 + Pooling – Multiple Iterations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6FBB79-BBAE-4358-B497-3CBA58FDE5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Convolution Layer 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24910A-7903-4002-AA7E-FE5E60A3C2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76406"/>
            <a:ext cx="9144000" cy="224912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29CA896C-00CB-4454-A290-9D6B68A48E51}"/>
                  </a:ext>
                </a:extLst>
              </p14:cNvPr>
              <p14:cNvContentPartPr/>
              <p14:nvPr/>
            </p14:nvContentPartPr>
            <p14:xfrm>
              <a:off x="1562040" y="1927440"/>
              <a:ext cx="6243840" cy="15966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29CA896C-00CB-4454-A290-9D6B68A48E5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52680" y="1918080"/>
                <a:ext cx="6262560" cy="1615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32162264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F11173-B3C2-4D63-9B21-6E0016259F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 + Pooling – Multiple Iterations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6FBB79-BBAE-4358-B497-3CBA58FDE5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Convolution Layer 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297F1E-6F42-41A1-BB64-CEA1D7D4F6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65184"/>
            <a:ext cx="9144000" cy="2271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264827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F11173-B3C2-4D63-9B21-6E0016259F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 + Pooling – Multiple Iterations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6FBB79-BBAE-4358-B497-3CBA58FDE5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Convolution Layer 4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2D2159-875F-415E-AB28-60FD884FF4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69781"/>
            <a:ext cx="9144000" cy="2262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864188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F11173-B3C2-4D63-9B21-6E0016259F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 + Pooling – Multiple Iterations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6FBB79-BBAE-4358-B497-3CBA58FDE5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Convolution Layer 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18F9E3-3FF7-45C8-A2F4-78B8CA1328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77655"/>
            <a:ext cx="9144000" cy="224663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33F4AAD7-C212-4EE7-8656-A890B0D98A5A}"/>
                  </a:ext>
                </a:extLst>
              </p14:cNvPr>
              <p14:cNvContentPartPr/>
              <p14:nvPr/>
            </p14:nvContentPartPr>
            <p14:xfrm>
              <a:off x="2670120" y="2503800"/>
              <a:ext cx="5857560" cy="12528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33F4AAD7-C212-4EE7-8656-A890B0D98A5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660760" y="2494440"/>
                <a:ext cx="5876280" cy="1271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17430478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F11173-B3C2-4D63-9B21-6E0016259F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 + Pooling – Multiple Iterations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6FBB79-BBAE-4358-B497-3CBA58FDE5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Convolution Results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EC37D2-226E-4DE1-878F-CE77C74C8B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713" y="1707432"/>
            <a:ext cx="6886575" cy="343606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FF3684A9-2CA4-483A-9F9F-9A0E752EA66F}"/>
                  </a:ext>
                </a:extLst>
              </p14:cNvPr>
              <p14:cNvContentPartPr/>
              <p14:nvPr/>
            </p14:nvContentPartPr>
            <p14:xfrm>
              <a:off x="1605600" y="1740600"/>
              <a:ext cx="6397200" cy="33087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FF3684A9-2CA4-483A-9F9F-9A0E752EA66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96240" y="1731240"/>
                <a:ext cx="6415920" cy="3327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21516347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E284C8D-E3F5-4E82-BB82-1A467BAF7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Neural Network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3B2998F-EBFD-43BA-A840-0F43189AA3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Captures grid structure – retains it through layers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191B33A-CAAC-4D2C-A9A4-21D3076EF9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960" y="2397919"/>
            <a:ext cx="7508081" cy="247173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81D332F7-DE23-4E2C-B815-2656EA0826B9}"/>
                  </a:ext>
                </a:extLst>
              </p14:cNvPr>
              <p14:cNvContentPartPr/>
              <p14:nvPr/>
            </p14:nvContentPartPr>
            <p14:xfrm>
              <a:off x="2811960" y="2085840"/>
              <a:ext cx="4252680" cy="7693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81D332F7-DE23-4E2C-B815-2656EA0826B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02600" y="2076480"/>
                <a:ext cx="4271400" cy="788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460809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451262-4C24-41EB-8C08-04E1F3C9AB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Perceptrons – Why Can’t we do XOR?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633FFF-B676-4B2D-8D71-EE95D93074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987272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AE7E4-4AEE-44E0-A69A-C89F7B0F50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CNNs - 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106130-D506-4A6D-A8FD-9535E7EF91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Music – Genre Prediction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88D268-4ADB-47F3-9F2A-DA63570F50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2095" y="1747922"/>
            <a:ext cx="4739810" cy="288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573123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479ABB-A4FB-44B1-A712-5E452A1B1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CNNs - 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3B6879-35B1-48D0-A414-873ED0E4F1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NLP – Sentence Classification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E68B8D-ECBD-4A43-BE0A-1C8AE89929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70624"/>
            <a:ext cx="9144000" cy="2662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435562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0C09B7E-0133-4E5C-BDD7-ED5364EEF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Complex Analysis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47B19B-D9A7-4900-BDB6-2745B930C0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Useful Information for PS3 and PS4</a:t>
            </a:r>
          </a:p>
        </p:txBody>
      </p:sp>
    </p:spTree>
    <p:extLst>
      <p:ext uri="{BB962C8B-B14F-4D97-AF65-F5344CB8AC3E}">
        <p14:creationId xmlns:p14="http://schemas.microsoft.com/office/powerpoint/2010/main" val="2628862662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85E069-3A97-4423-8BE1-67EB8697D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Side</a:t>
            </a:r>
            <a:r>
              <a:rPr lang="en-US" baseline="30000" dirty="0"/>
              <a:t>2</a:t>
            </a:r>
            <a:r>
              <a:rPr lang="en-US" dirty="0"/>
              <a:t> Note: Feature Scaling vs. Normalizing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F88A7D-C6FF-4B99-AEB9-256D2634B4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6F0D22-7B5E-486C-B6D3-ECA4BAA12A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816" y="1406095"/>
            <a:ext cx="4105184" cy="29697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DAFB88E-DB45-4365-9F6F-44BDD9DE94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1" y="1406096"/>
            <a:ext cx="4105184" cy="2895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748484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2E1333-E45C-4DB4-A58C-64EE493B7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Min-Max Scaling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1C6C8C-9727-4543-AC61-79C1F7FED6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dirty="0"/>
              <a:t>Transform X (Data) to X’ (Scaled Data)</a:t>
            </a:r>
          </a:p>
          <a:p>
            <a:pPr marL="114300" indent="0">
              <a:buNone/>
            </a:pPr>
            <a:r>
              <a:rPr lang="en-US" dirty="0"/>
              <a:t>For (x</a:t>
            </a:r>
            <a:r>
              <a:rPr lang="en-US" baseline="-25000" dirty="0"/>
              <a:t>i</a:t>
            </a:r>
            <a:r>
              <a:rPr lang="en-US" dirty="0"/>
              <a:t>) in X</a:t>
            </a:r>
          </a:p>
          <a:p>
            <a:pPr marL="114300" indent="0">
              <a:buNone/>
            </a:pPr>
            <a:r>
              <a:rPr lang="en-US" dirty="0"/>
              <a:t>	scale = max(x</a:t>
            </a:r>
            <a:r>
              <a:rPr lang="en-US" baseline="-25000" dirty="0"/>
              <a:t>i</a:t>
            </a:r>
            <a:r>
              <a:rPr lang="en-US" dirty="0"/>
              <a:t>) – min(x</a:t>
            </a:r>
            <a:r>
              <a:rPr lang="en-US" baseline="-25000" dirty="0"/>
              <a:t>i</a:t>
            </a:r>
            <a:r>
              <a:rPr lang="en-US" dirty="0"/>
              <a:t>)</a:t>
            </a:r>
          </a:p>
          <a:p>
            <a:pPr marL="114300" indent="0">
              <a:buNone/>
            </a:pPr>
            <a:r>
              <a:rPr lang="en-US" dirty="0"/>
              <a:t>	For (</a:t>
            </a:r>
            <a:r>
              <a:rPr lang="en-US" dirty="0" err="1"/>
              <a:t>x</a:t>
            </a:r>
            <a:r>
              <a:rPr lang="en-US" baseline="-25000" dirty="0" err="1"/>
              <a:t>i,j</a:t>
            </a:r>
            <a:r>
              <a:rPr lang="en-US" dirty="0"/>
              <a:t>) in (x</a:t>
            </a:r>
            <a:r>
              <a:rPr lang="en-US" baseline="-25000" dirty="0"/>
              <a:t>i</a:t>
            </a:r>
            <a:r>
              <a:rPr lang="en-US" dirty="0"/>
              <a:t>)</a:t>
            </a:r>
          </a:p>
          <a:p>
            <a:pPr marL="114300" indent="0">
              <a:buNone/>
            </a:pPr>
            <a:r>
              <a:rPr lang="en-US" dirty="0"/>
              <a:t>		</a:t>
            </a:r>
            <a:r>
              <a:rPr lang="en-US" dirty="0" err="1"/>
              <a:t>x’</a:t>
            </a:r>
            <a:r>
              <a:rPr lang="en-US" baseline="-25000" dirty="0" err="1"/>
              <a:t>i,j</a:t>
            </a:r>
            <a:r>
              <a:rPr lang="en-US" dirty="0"/>
              <a:t> = (</a:t>
            </a:r>
            <a:r>
              <a:rPr lang="en-US" dirty="0" err="1"/>
              <a:t>x</a:t>
            </a:r>
            <a:r>
              <a:rPr lang="en-US" baseline="-25000" dirty="0" err="1"/>
              <a:t>i,j</a:t>
            </a:r>
            <a:r>
              <a:rPr lang="en-US" dirty="0"/>
              <a:t> – min(x</a:t>
            </a:r>
            <a:r>
              <a:rPr lang="en-US" baseline="-25000" dirty="0"/>
              <a:t>i</a:t>
            </a:r>
            <a:r>
              <a:rPr lang="en-US" dirty="0"/>
              <a:t>)) / scale</a:t>
            </a:r>
          </a:p>
        </p:txBody>
      </p:sp>
    </p:spTree>
    <p:extLst>
      <p:ext uri="{BB962C8B-B14F-4D97-AF65-F5344CB8AC3E}">
        <p14:creationId xmlns:p14="http://schemas.microsoft.com/office/powerpoint/2010/main" val="668675020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2E1333-E45C-4DB4-A58C-64EE493B7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Z-Score Normalization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1C6C8C-9727-4543-AC61-79C1F7FED6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dirty="0"/>
              <a:t>Transform X (Data) to X’ (Normalized Data)</a:t>
            </a:r>
          </a:p>
          <a:p>
            <a:pPr marL="114300" indent="0">
              <a:buNone/>
            </a:pPr>
            <a:r>
              <a:rPr lang="en-US" dirty="0"/>
              <a:t>For (x</a:t>
            </a:r>
            <a:r>
              <a:rPr lang="en-US" baseline="-25000" dirty="0"/>
              <a:t>i</a:t>
            </a:r>
            <a:r>
              <a:rPr lang="en-US" dirty="0"/>
              <a:t>) in X</a:t>
            </a:r>
          </a:p>
          <a:p>
            <a:pPr marL="114300" indent="0">
              <a:buNone/>
            </a:pPr>
            <a:r>
              <a:rPr lang="en-US" dirty="0"/>
              <a:t>	mean = mean(x</a:t>
            </a:r>
            <a:r>
              <a:rPr lang="en-US" baseline="-25000" dirty="0"/>
              <a:t>i</a:t>
            </a:r>
            <a:r>
              <a:rPr lang="en-US" dirty="0"/>
              <a:t>)</a:t>
            </a:r>
          </a:p>
          <a:p>
            <a:pPr marL="114300" indent="0">
              <a:buNone/>
            </a:pPr>
            <a:r>
              <a:rPr lang="en-US" dirty="0"/>
              <a:t>	dev = </a:t>
            </a:r>
            <a:r>
              <a:rPr lang="en-US" dirty="0" err="1"/>
              <a:t>stdev</a:t>
            </a:r>
            <a:r>
              <a:rPr lang="en-US" dirty="0"/>
              <a:t>(x</a:t>
            </a:r>
            <a:r>
              <a:rPr lang="en-US" baseline="-25000" dirty="0"/>
              <a:t>i</a:t>
            </a:r>
            <a:r>
              <a:rPr lang="en-US" dirty="0"/>
              <a:t>)</a:t>
            </a:r>
          </a:p>
          <a:p>
            <a:pPr marL="114300" indent="0">
              <a:buNone/>
            </a:pPr>
            <a:r>
              <a:rPr lang="en-US" dirty="0"/>
              <a:t>	For (</a:t>
            </a:r>
            <a:r>
              <a:rPr lang="en-US" dirty="0" err="1"/>
              <a:t>x</a:t>
            </a:r>
            <a:r>
              <a:rPr lang="en-US" baseline="-25000" dirty="0" err="1"/>
              <a:t>i,j</a:t>
            </a:r>
            <a:r>
              <a:rPr lang="en-US" dirty="0"/>
              <a:t>) in (x</a:t>
            </a:r>
            <a:r>
              <a:rPr lang="en-US" baseline="-25000" dirty="0"/>
              <a:t>i</a:t>
            </a:r>
            <a:r>
              <a:rPr lang="en-US" dirty="0"/>
              <a:t>)</a:t>
            </a:r>
          </a:p>
          <a:p>
            <a:pPr marL="114300" indent="0">
              <a:buNone/>
            </a:pPr>
            <a:r>
              <a:rPr lang="en-US" dirty="0"/>
              <a:t>		</a:t>
            </a:r>
            <a:r>
              <a:rPr lang="en-US" dirty="0" err="1"/>
              <a:t>x’</a:t>
            </a:r>
            <a:r>
              <a:rPr lang="en-US" baseline="-25000" dirty="0" err="1"/>
              <a:t>i,j</a:t>
            </a:r>
            <a:r>
              <a:rPr lang="en-US" dirty="0"/>
              <a:t> = (</a:t>
            </a:r>
            <a:r>
              <a:rPr lang="en-US" dirty="0" err="1"/>
              <a:t>x</a:t>
            </a:r>
            <a:r>
              <a:rPr lang="en-US" baseline="-25000" dirty="0" err="1"/>
              <a:t>i,j</a:t>
            </a:r>
            <a:r>
              <a:rPr lang="en-US" dirty="0"/>
              <a:t> – mean) / dev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dirty="0"/>
              <a:t>https://en.wikipedia.org/wiki/Feature_scaling</a:t>
            </a:r>
          </a:p>
        </p:txBody>
      </p:sp>
    </p:spTree>
    <p:extLst>
      <p:ext uri="{BB962C8B-B14F-4D97-AF65-F5344CB8AC3E}">
        <p14:creationId xmlns:p14="http://schemas.microsoft.com/office/powerpoint/2010/main" val="1934951724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289C2D-4027-4295-8964-DE281E9BE6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Normalization with Splits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429A84-AE2A-4F23-99E8-C4623A1B8D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20"/>
            <a:ext cx="7886700" cy="3774281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How should we work through scaling and / or normalization</a:t>
            </a:r>
          </a:p>
          <a:p>
            <a:pPr marL="0" indent="0">
              <a:buNone/>
            </a:pPr>
            <a:r>
              <a:rPr lang="en-US" dirty="0"/>
              <a:t>with splits?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D218DF8-4390-44A6-BBBB-B86745C40BFC}"/>
              </a:ext>
            </a:extLst>
          </p:cNvPr>
          <p:cNvSpPr/>
          <p:nvPr/>
        </p:nvSpPr>
        <p:spPr>
          <a:xfrm>
            <a:off x="284020" y="1092129"/>
            <a:ext cx="3481865" cy="2535382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Train Data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DBF874-6D23-47DC-A2FB-36CEFE29C61D}"/>
              </a:ext>
            </a:extLst>
          </p:cNvPr>
          <p:cNvSpPr/>
          <p:nvPr/>
        </p:nvSpPr>
        <p:spPr>
          <a:xfrm>
            <a:off x="7190509" y="2359820"/>
            <a:ext cx="1524000" cy="253538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Test Data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E81A469-8061-48EA-96B0-D74362AE07F3}"/>
              </a:ext>
            </a:extLst>
          </p:cNvPr>
          <p:cNvSpPr/>
          <p:nvPr/>
        </p:nvSpPr>
        <p:spPr>
          <a:xfrm>
            <a:off x="5237521" y="1304059"/>
            <a:ext cx="1524000" cy="2535382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Hold-Out Data</a:t>
            </a:r>
          </a:p>
        </p:txBody>
      </p:sp>
    </p:spTree>
    <p:extLst>
      <p:ext uri="{BB962C8B-B14F-4D97-AF65-F5344CB8AC3E}">
        <p14:creationId xmlns:p14="http://schemas.microsoft.com/office/powerpoint/2010/main" val="601480276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289C2D-4027-4295-8964-DE281E9BE6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Normalization with Splits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429A84-AE2A-4F23-99E8-C4623A1B8D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20"/>
            <a:ext cx="7886700" cy="3774281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285750" indent="-285750"/>
            <a:r>
              <a:rPr lang="en-US" dirty="0"/>
              <a:t>What are these data splits really modeling?</a:t>
            </a:r>
          </a:p>
          <a:p>
            <a:pPr marL="742950" lvl="1" indent="-285750"/>
            <a:r>
              <a:rPr lang="en-US" dirty="0"/>
              <a:t>Training Set:</a:t>
            </a:r>
          </a:p>
          <a:p>
            <a:pPr marL="742950" lvl="1" indent="-285750"/>
            <a:r>
              <a:rPr lang="en-US" dirty="0"/>
              <a:t>Test Set:</a:t>
            </a:r>
          </a:p>
          <a:p>
            <a:pPr marL="742950" lvl="1" indent="-285750"/>
            <a:r>
              <a:rPr lang="en-US" dirty="0"/>
              <a:t>Hold-Out (inner validation) Set: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D218DF8-4390-44A6-BBBB-B86745C40BFC}"/>
              </a:ext>
            </a:extLst>
          </p:cNvPr>
          <p:cNvSpPr/>
          <p:nvPr/>
        </p:nvSpPr>
        <p:spPr>
          <a:xfrm>
            <a:off x="284020" y="1092129"/>
            <a:ext cx="1740933" cy="1267691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Train Data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DBF874-6D23-47DC-A2FB-36CEFE29C61D}"/>
              </a:ext>
            </a:extLst>
          </p:cNvPr>
          <p:cNvSpPr/>
          <p:nvPr/>
        </p:nvSpPr>
        <p:spPr>
          <a:xfrm>
            <a:off x="6876435" y="1092129"/>
            <a:ext cx="762000" cy="126769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Test Data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E81A469-8061-48EA-96B0-D74362AE07F3}"/>
              </a:ext>
            </a:extLst>
          </p:cNvPr>
          <p:cNvSpPr/>
          <p:nvPr/>
        </p:nvSpPr>
        <p:spPr>
          <a:xfrm>
            <a:off x="4191000" y="1092129"/>
            <a:ext cx="762000" cy="126769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Hold-Out Data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D54C54E5-D6E1-4B77-A2B6-6FA5C518A77A}"/>
                  </a:ext>
                </a:extLst>
              </p14:cNvPr>
              <p14:cNvContentPartPr/>
              <p14:nvPr/>
            </p14:nvContentPartPr>
            <p14:xfrm>
              <a:off x="2519280" y="3049920"/>
              <a:ext cx="2017080" cy="3895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D54C54E5-D6E1-4B77-A2B6-6FA5C518A77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09920" y="3040560"/>
                <a:ext cx="2035800" cy="408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4006444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289C2D-4027-4295-8964-DE281E9BE6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Normalization with Splits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429A84-AE2A-4F23-99E8-C4623A1B8D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20"/>
            <a:ext cx="7886700" cy="3774281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285750" indent="-285750"/>
            <a:r>
              <a:rPr lang="en-US" dirty="0"/>
              <a:t>What are these data splits really modeling?</a:t>
            </a:r>
          </a:p>
          <a:p>
            <a:pPr marL="742950" lvl="1" indent="-285750"/>
            <a:r>
              <a:rPr lang="en-US" dirty="0"/>
              <a:t>Training Set: The data we have seen before – things we can train on.</a:t>
            </a:r>
          </a:p>
          <a:p>
            <a:pPr marL="742950" lvl="1" indent="-285750"/>
            <a:r>
              <a:rPr lang="en-US" dirty="0"/>
              <a:t>Test Set: The data we have never seen before – things we have no way of knowing, and therefore no way of training on.</a:t>
            </a:r>
          </a:p>
          <a:p>
            <a:pPr marL="742950" lvl="1" indent="-285750"/>
            <a:r>
              <a:rPr lang="en-US" dirty="0"/>
              <a:t>Hold-Out (inner validation) Set: Things we are treating like a Test set for internal validation processes (optimizing tuning parameters, etc.)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D218DF8-4390-44A6-BBBB-B86745C40BFC}"/>
              </a:ext>
            </a:extLst>
          </p:cNvPr>
          <p:cNvSpPr/>
          <p:nvPr/>
        </p:nvSpPr>
        <p:spPr>
          <a:xfrm>
            <a:off x="284020" y="1092129"/>
            <a:ext cx="1740933" cy="1267691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Train Data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DBF874-6D23-47DC-A2FB-36CEFE29C61D}"/>
              </a:ext>
            </a:extLst>
          </p:cNvPr>
          <p:cNvSpPr/>
          <p:nvPr/>
        </p:nvSpPr>
        <p:spPr>
          <a:xfrm>
            <a:off x="6876435" y="1092129"/>
            <a:ext cx="762000" cy="126769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Test Data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E81A469-8061-48EA-96B0-D74362AE07F3}"/>
              </a:ext>
            </a:extLst>
          </p:cNvPr>
          <p:cNvSpPr/>
          <p:nvPr/>
        </p:nvSpPr>
        <p:spPr>
          <a:xfrm>
            <a:off x="4191000" y="1092129"/>
            <a:ext cx="762000" cy="126769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Hold-Out Data</a:t>
            </a:r>
          </a:p>
        </p:txBody>
      </p:sp>
    </p:spTree>
    <p:extLst>
      <p:ext uri="{BB962C8B-B14F-4D97-AF65-F5344CB8AC3E}">
        <p14:creationId xmlns:p14="http://schemas.microsoft.com/office/powerpoint/2010/main" val="3829210081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289C2D-4027-4295-8964-DE281E9BE6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Normalization with Splits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429A84-AE2A-4F23-99E8-C4623A1B8D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20"/>
            <a:ext cx="7886700" cy="3774281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285750" indent="-285750"/>
            <a:r>
              <a:rPr lang="en-US" dirty="0"/>
              <a:t>Which pieces can we use to set our parameters for normalization?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D218DF8-4390-44A6-BBBB-B86745C40BFC}"/>
              </a:ext>
            </a:extLst>
          </p:cNvPr>
          <p:cNvSpPr/>
          <p:nvPr/>
        </p:nvSpPr>
        <p:spPr>
          <a:xfrm>
            <a:off x="284020" y="1092129"/>
            <a:ext cx="1740933" cy="1267691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Train Data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DBF874-6D23-47DC-A2FB-36CEFE29C61D}"/>
              </a:ext>
            </a:extLst>
          </p:cNvPr>
          <p:cNvSpPr/>
          <p:nvPr/>
        </p:nvSpPr>
        <p:spPr>
          <a:xfrm>
            <a:off x="6876435" y="1092129"/>
            <a:ext cx="762000" cy="126769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Test Data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E81A469-8061-48EA-96B0-D74362AE07F3}"/>
              </a:ext>
            </a:extLst>
          </p:cNvPr>
          <p:cNvSpPr/>
          <p:nvPr/>
        </p:nvSpPr>
        <p:spPr>
          <a:xfrm>
            <a:off x="4191000" y="1092129"/>
            <a:ext cx="762000" cy="126769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Hold-Out Data</a:t>
            </a:r>
          </a:p>
        </p:txBody>
      </p:sp>
    </p:spTree>
    <p:extLst>
      <p:ext uri="{BB962C8B-B14F-4D97-AF65-F5344CB8AC3E}">
        <p14:creationId xmlns:p14="http://schemas.microsoft.com/office/powerpoint/2010/main" val="30813232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451262-4C24-41EB-8C08-04E1F3C9AB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Perceptrons – Why Can’t we do XOR?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633FFF-B676-4B2D-8D71-EE95D93074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CB72E5-0853-4BBB-BB69-8C1841A08F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1908" y="1369219"/>
            <a:ext cx="4500185" cy="355636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C7B8BEAC-2D27-4459-933E-BE58A7901D4A}"/>
                  </a:ext>
                </a:extLst>
              </p14:cNvPr>
              <p14:cNvContentPartPr/>
              <p14:nvPr/>
            </p14:nvContentPartPr>
            <p14:xfrm>
              <a:off x="2741040" y="1534320"/>
              <a:ext cx="3864240" cy="33580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C7B8BEAC-2D27-4459-933E-BE58A7901D4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731680" y="1524960"/>
                <a:ext cx="3882960" cy="3376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61878603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289C2D-4027-4295-8964-DE281E9BE6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Normalization with Splits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429A84-AE2A-4F23-99E8-C4623A1B8D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20"/>
            <a:ext cx="7886700" cy="3774281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285750" indent="-285750"/>
            <a:r>
              <a:rPr lang="en-US" dirty="0"/>
              <a:t>Which pieces can we use to set our parameters for normalization?</a:t>
            </a:r>
          </a:p>
          <a:p>
            <a:pPr marL="742950" lvl="1" indent="-285750"/>
            <a:r>
              <a:rPr lang="en-US" dirty="0"/>
              <a:t>Only the training set!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D218DF8-4390-44A6-BBBB-B86745C40BFC}"/>
              </a:ext>
            </a:extLst>
          </p:cNvPr>
          <p:cNvSpPr/>
          <p:nvPr/>
        </p:nvSpPr>
        <p:spPr>
          <a:xfrm>
            <a:off x="284020" y="1092129"/>
            <a:ext cx="1740933" cy="1267691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Train Data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DBF874-6D23-47DC-A2FB-36CEFE29C61D}"/>
              </a:ext>
            </a:extLst>
          </p:cNvPr>
          <p:cNvSpPr/>
          <p:nvPr/>
        </p:nvSpPr>
        <p:spPr>
          <a:xfrm>
            <a:off x="6876435" y="1092129"/>
            <a:ext cx="762000" cy="126769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Test Data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E81A469-8061-48EA-96B0-D74362AE07F3}"/>
              </a:ext>
            </a:extLst>
          </p:cNvPr>
          <p:cNvSpPr/>
          <p:nvPr/>
        </p:nvSpPr>
        <p:spPr>
          <a:xfrm>
            <a:off x="4191000" y="1092129"/>
            <a:ext cx="762000" cy="126769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Hold-Out Data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607D747-3309-446A-89D1-7946E4FF811B}"/>
              </a:ext>
            </a:extLst>
          </p:cNvPr>
          <p:cNvSpPr/>
          <p:nvPr/>
        </p:nvSpPr>
        <p:spPr>
          <a:xfrm>
            <a:off x="80467" y="892454"/>
            <a:ext cx="2128723" cy="167929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126058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289C2D-4027-4295-8964-DE281E9BE6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Normalization with Splits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429A84-AE2A-4F23-99E8-C4623A1B8D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20"/>
            <a:ext cx="7886700" cy="3774281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285750" indent="-285750"/>
            <a:r>
              <a:rPr lang="en-US" dirty="0"/>
              <a:t>Which pieces can we use to set our parameters for normalization?</a:t>
            </a:r>
          </a:p>
          <a:p>
            <a:pPr marL="742950" lvl="1" indent="-285750"/>
            <a:r>
              <a:rPr lang="en-US" dirty="0"/>
              <a:t>Only the training set!</a:t>
            </a:r>
          </a:p>
          <a:p>
            <a:pPr marL="285750" indent="-285750"/>
            <a:r>
              <a:rPr lang="en-US" dirty="0"/>
              <a:t>How are we going to transform our Hold-Out Data and Test Data so that they are normalized to look like our Train Data?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D218DF8-4390-44A6-BBBB-B86745C40BFC}"/>
              </a:ext>
            </a:extLst>
          </p:cNvPr>
          <p:cNvSpPr/>
          <p:nvPr/>
        </p:nvSpPr>
        <p:spPr>
          <a:xfrm>
            <a:off x="284020" y="1092129"/>
            <a:ext cx="1740933" cy="1267691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Train Data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DBF874-6D23-47DC-A2FB-36CEFE29C61D}"/>
              </a:ext>
            </a:extLst>
          </p:cNvPr>
          <p:cNvSpPr/>
          <p:nvPr/>
        </p:nvSpPr>
        <p:spPr>
          <a:xfrm>
            <a:off x="6876435" y="1092129"/>
            <a:ext cx="762000" cy="126769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Test Data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E81A469-8061-48EA-96B0-D74362AE07F3}"/>
              </a:ext>
            </a:extLst>
          </p:cNvPr>
          <p:cNvSpPr/>
          <p:nvPr/>
        </p:nvSpPr>
        <p:spPr>
          <a:xfrm>
            <a:off x="4191000" y="1092129"/>
            <a:ext cx="762000" cy="126769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Hold-Out Data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607D747-3309-446A-89D1-7946E4FF811B}"/>
              </a:ext>
            </a:extLst>
          </p:cNvPr>
          <p:cNvSpPr/>
          <p:nvPr/>
        </p:nvSpPr>
        <p:spPr>
          <a:xfrm>
            <a:off x="80467" y="892454"/>
            <a:ext cx="2128723" cy="167929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725850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289C2D-4027-4295-8964-DE281E9BE6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Normalization with Splits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429A84-AE2A-4F23-99E8-C4623A1B8D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20"/>
            <a:ext cx="7886700" cy="3774281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285750" indent="-285750"/>
            <a:r>
              <a:rPr lang="en-US" dirty="0"/>
              <a:t>Which pieces can we use to set our parameters for normalization?</a:t>
            </a:r>
          </a:p>
          <a:p>
            <a:pPr marL="742950" lvl="1" indent="-285750"/>
            <a:r>
              <a:rPr lang="en-US" dirty="0"/>
              <a:t>Only the training set!</a:t>
            </a:r>
          </a:p>
          <a:p>
            <a:pPr marL="285750" indent="-285750"/>
            <a:r>
              <a:rPr lang="en-US" dirty="0"/>
              <a:t>How are we going to transform our Hold-Out Data and Test Data so that they are normalized to look like our Train Data?</a:t>
            </a:r>
          </a:p>
          <a:p>
            <a:pPr marL="742950" lvl="1" indent="-285750"/>
            <a:r>
              <a:rPr lang="en-US" dirty="0"/>
              <a:t>Only by using the parameters of our training set normalization!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D218DF8-4390-44A6-BBBB-B86745C40BFC}"/>
              </a:ext>
            </a:extLst>
          </p:cNvPr>
          <p:cNvSpPr/>
          <p:nvPr/>
        </p:nvSpPr>
        <p:spPr>
          <a:xfrm>
            <a:off x="284020" y="1092129"/>
            <a:ext cx="1740933" cy="1267691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Train Data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DBF874-6D23-47DC-A2FB-36CEFE29C61D}"/>
              </a:ext>
            </a:extLst>
          </p:cNvPr>
          <p:cNvSpPr/>
          <p:nvPr/>
        </p:nvSpPr>
        <p:spPr>
          <a:xfrm>
            <a:off x="6876435" y="1092129"/>
            <a:ext cx="762000" cy="126769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Test Data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E81A469-8061-48EA-96B0-D74362AE07F3}"/>
              </a:ext>
            </a:extLst>
          </p:cNvPr>
          <p:cNvSpPr/>
          <p:nvPr/>
        </p:nvSpPr>
        <p:spPr>
          <a:xfrm>
            <a:off x="4191000" y="1092129"/>
            <a:ext cx="762000" cy="126769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Hold-Out Data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607D747-3309-446A-89D1-7946E4FF811B}"/>
              </a:ext>
            </a:extLst>
          </p:cNvPr>
          <p:cNvSpPr/>
          <p:nvPr/>
        </p:nvSpPr>
        <p:spPr>
          <a:xfrm>
            <a:off x="80467" y="892454"/>
            <a:ext cx="2128723" cy="167929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6BC310E7-55D3-4DB6-BCEA-584BC7B96459}"/>
              </a:ext>
            </a:extLst>
          </p:cNvPr>
          <p:cNvCxnSpPr>
            <a:stCxn id="7" idx="6"/>
            <a:endCxn id="6" idx="1"/>
          </p:cNvCxnSpPr>
          <p:nvPr/>
        </p:nvCxnSpPr>
        <p:spPr>
          <a:xfrm flipV="1">
            <a:off x="2209190" y="1725975"/>
            <a:ext cx="1981810" cy="6127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0A49BEA8-E5B8-4E4E-A0EA-35A495239229}"/>
              </a:ext>
            </a:extLst>
          </p:cNvPr>
          <p:cNvCxnSpPr>
            <a:stCxn id="7" idx="6"/>
          </p:cNvCxnSpPr>
          <p:nvPr/>
        </p:nvCxnSpPr>
        <p:spPr>
          <a:xfrm>
            <a:off x="2209190" y="1732102"/>
            <a:ext cx="1981810" cy="908685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3084DCB6-BE9F-4F81-A999-9A44DEC7CB6E}"/>
              </a:ext>
            </a:extLst>
          </p:cNvPr>
          <p:cNvCxnSpPr>
            <a:endCxn id="5" idx="1"/>
          </p:cNvCxnSpPr>
          <p:nvPr/>
        </p:nvCxnSpPr>
        <p:spPr>
          <a:xfrm flipV="1">
            <a:off x="4191000" y="1725975"/>
            <a:ext cx="2685435" cy="922127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4170606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7F082-174D-483E-994B-14BB6F1AF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Caveat: Problem Set 3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43B30B9-47A3-4080-97ED-CD62367E26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1150" y="2017257"/>
            <a:ext cx="8521700" cy="1686835"/>
          </a:xfrm>
        </p:spPr>
      </p:pic>
    </p:spTree>
    <p:extLst>
      <p:ext uri="{BB962C8B-B14F-4D97-AF65-F5344CB8AC3E}">
        <p14:creationId xmlns:p14="http://schemas.microsoft.com/office/powerpoint/2010/main" val="183762945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7F082-174D-483E-994B-14BB6F1AF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Caveat: Problem Set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0669E9-19FF-4FD4-852A-04332076C4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It’s asking you to center X for both normalized and un-normalized!</a:t>
            </a:r>
          </a:p>
          <a:p>
            <a:r>
              <a:rPr lang="en-US" dirty="0"/>
              <a:t>But also use the un-centered X for the Bias terms…</a:t>
            </a:r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6F1015C2-C939-461E-9724-4A04BF1F5D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00" y="1152475"/>
            <a:ext cx="8521700" cy="168683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50279968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7F082-174D-483E-994B-14BB6F1AF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Caveat: Problem Set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0669E9-19FF-4FD4-852A-04332076C4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It’s asking you to center X for both normalized and un-normalized!</a:t>
            </a:r>
          </a:p>
          <a:p>
            <a:r>
              <a:rPr lang="en-US" dirty="0"/>
              <a:t>But also use the un-centered X for the Bias terms…</a:t>
            </a:r>
          </a:p>
          <a:p>
            <a:r>
              <a:rPr lang="en-US" dirty="0"/>
              <a:t>Some of the “sanity check” tests differ in whether they’re expecting centered or uncentered values…</a:t>
            </a:r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6F1015C2-C939-461E-9724-4A04BF1F5D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00" y="1152475"/>
            <a:ext cx="8521700" cy="168683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65350455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264362-3679-43BA-AD2B-303C575B8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Errors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FEEF26-C606-479E-B4F2-98247FF878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DBAE1FB-BFB9-4FDD-80AF-D199609DB12A}"/>
              </a:ext>
            </a:extLst>
          </p:cNvPr>
          <p:cNvGraphicFramePr>
            <a:graphicFrameLocks/>
          </p:cNvGraphicFramePr>
          <p:nvPr/>
        </p:nvGraphicFramePr>
        <p:xfrm>
          <a:off x="1539118" y="1782434"/>
          <a:ext cx="6065763" cy="30872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1921">
                  <a:extLst>
                    <a:ext uri="{9D8B030D-6E8A-4147-A177-3AD203B41FA5}">
                      <a16:colId xmlns:a16="http://schemas.microsoft.com/office/drawing/2014/main" val="928475285"/>
                    </a:ext>
                  </a:extLst>
                </a:gridCol>
                <a:gridCol w="2021921">
                  <a:extLst>
                    <a:ext uri="{9D8B030D-6E8A-4147-A177-3AD203B41FA5}">
                      <a16:colId xmlns:a16="http://schemas.microsoft.com/office/drawing/2014/main" val="3009855240"/>
                    </a:ext>
                  </a:extLst>
                </a:gridCol>
                <a:gridCol w="2021921">
                  <a:extLst>
                    <a:ext uri="{9D8B030D-6E8A-4147-A177-3AD203B41FA5}">
                      <a16:colId xmlns:a16="http://schemas.microsoft.com/office/drawing/2014/main" val="3045769872"/>
                    </a:ext>
                  </a:extLst>
                </a:gridCol>
              </a:tblGrid>
              <a:tr h="1029261">
                <a:tc>
                  <a:txBody>
                    <a:bodyPr/>
                    <a:lstStyle/>
                    <a:p>
                      <a:pPr algn="r"/>
                      <a:r>
                        <a:rPr lang="en-US" sz="2100" b="0" i="1" dirty="0">
                          <a:solidFill>
                            <a:sysClr val="windowText" lastClr="000000"/>
                          </a:solidFill>
                        </a:rPr>
                        <a:t>Classified As</a:t>
                      </a:r>
                    </a:p>
                    <a:p>
                      <a:pPr algn="r"/>
                      <a:endParaRPr lang="en-US" sz="2100" b="0" i="1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algn="l"/>
                      <a:r>
                        <a:rPr lang="en-US" sz="2100" b="0" i="1" dirty="0">
                          <a:solidFill>
                            <a:sysClr val="windowText" lastClr="000000"/>
                          </a:solidFill>
                        </a:rPr>
                        <a:t>Ground Truth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solidFill>
                            <a:sysClr val="windowText" lastClr="000000"/>
                          </a:solidFill>
                        </a:rPr>
                        <a:t>C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solidFill>
                            <a:sysClr val="windowText" lastClr="000000"/>
                          </a:solidFill>
                        </a:rPr>
                        <a:t>~C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8940104"/>
                  </a:ext>
                </a:extLst>
              </a:tr>
              <a:tr h="1029261">
                <a:tc>
                  <a:txBody>
                    <a:bodyPr/>
                    <a:lstStyle/>
                    <a:p>
                      <a:pPr algn="ctr"/>
                      <a:endParaRPr lang="en-US" sz="2100" b="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algn="l"/>
                      <a:r>
                        <a:rPr lang="en-US" sz="2100" b="1" dirty="0">
                          <a:solidFill>
                            <a:sysClr val="windowText" lastClr="000000"/>
                          </a:solidFill>
                        </a:rPr>
                        <a:t>C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algn="ctr"/>
                      <a:r>
                        <a:rPr lang="en-US" sz="2100" dirty="0">
                          <a:solidFill>
                            <a:sysClr val="windowText" lastClr="000000"/>
                          </a:solidFill>
                        </a:rPr>
                        <a:t>True Positive</a:t>
                      </a:r>
                    </a:p>
                    <a:p>
                      <a:pPr algn="ctr"/>
                      <a:r>
                        <a:rPr lang="en-US" sz="2100" dirty="0">
                          <a:solidFill>
                            <a:sysClr val="windowText" lastClr="000000"/>
                          </a:solidFill>
                        </a:rPr>
                        <a:t>(Hit)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algn="ctr"/>
                      <a:r>
                        <a:rPr lang="en-US" sz="2100" dirty="0">
                          <a:solidFill>
                            <a:sysClr val="windowText" lastClr="000000"/>
                          </a:solidFill>
                        </a:rPr>
                        <a:t>False Negative</a:t>
                      </a:r>
                    </a:p>
                    <a:p>
                      <a:pPr algn="ctr"/>
                      <a:r>
                        <a:rPr lang="en-US" sz="2100" dirty="0">
                          <a:solidFill>
                            <a:sysClr val="windowText" lastClr="000000"/>
                          </a:solidFill>
                        </a:rPr>
                        <a:t>(Miss)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45542177"/>
                  </a:ext>
                </a:extLst>
              </a:tr>
              <a:tr h="1028700">
                <a:tc>
                  <a:txBody>
                    <a:bodyPr/>
                    <a:lstStyle/>
                    <a:p>
                      <a:endParaRPr lang="en-US" sz="2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algn="l"/>
                      <a:r>
                        <a:rPr lang="en-US" sz="2100" b="1" dirty="0">
                          <a:solidFill>
                            <a:sysClr val="windowText" lastClr="000000"/>
                          </a:solidFill>
                        </a:rPr>
                        <a:t>~C</a:t>
                      </a:r>
                    </a:p>
                    <a:p>
                      <a:pPr algn="l"/>
                      <a:endParaRPr lang="en-US" sz="21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algn="ctr"/>
                      <a:r>
                        <a:rPr lang="en-US" sz="2100" dirty="0">
                          <a:solidFill>
                            <a:sysClr val="windowText" lastClr="000000"/>
                          </a:solidFill>
                        </a:rPr>
                        <a:t>False Positive</a:t>
                      </a:r>
                    </a:p>
                    <a:p>
                      <a:pPr algn="ctr"/>
                      <a:r>
                        <a:rPr lang="en-US" sz="2100" dirty="0">
                          <a:solidFill>
                            <a:sysClr val="windowText" lastClr="000000"/>
                          </a:solidFill>
                        </a:rPr>
                        <a:t>(False Alarm)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solidFill>
                            <a:sysClr val="windowText" lastClr="000000"/>
                          </a:solidFill>
                        </a:rPr>
                        <a:t>True Negative</a:t>
                      </a:r>
                    </a:p>
                    <a:p>
                      <a:pPr algn="ctr"/>
                      <a:r>
                        <a:rPr lang="en-US" sz="2100" dirty="0">
                          <a:solidFill>
                            <a:sysClr val="windowText" lastClr="000000"/>
                          </a:solidFill>
                        </a:rPr>
                        <a:t>(Correct Rejection)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86965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9525526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264362-3679-43BA-AD2B-303C575B8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Errors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FEEF26-C606-479E-B4F2-98247FF878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Accuracy = TP + TN / (all cells)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DBAE1FB-BFB9-4FDD-80AF-D199609DB12A}"/>
              </a:ext>
            </a:extLst>
          </p:cNvPr>
          <p:cNvGraphicFramePr>
            <a:graphicFrameLocks/>
          </p:cNvGraphicFramePr>
          <p:nvPr/>
        </p:nvGraphicFramePr>
        <p:xfrm>
          <a:off x="1539118" y="1782434"/>
          <a:ext cx="6065763" cy="30872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1921">
                  <a:extLst>
                    <a:ext uri="{9D8B030D-6E8A-4147-A177-3AD203B41FA5}">
                      <a16:colId xmlns:a16="http://schemas.microsoft.com/office/drawing/2014/main" val="928475285"/>
                    </a:ext>
                  </a:extLst>
                </a:gridCol>
                <a:gridCol w="2021921">
                  <a:extLst>
                    <a:ext uri="{9D8B030D-6E8A-4147-A177-3AD203B41FA5}">
                      <a16:colId xmlns:a16="http://schemas.microsoft.com/office/drawing/2014/main" val="3009855240"/>
                    </a:ext>
                  </a:extLst>
                </a:gridCol>
                <a:gridCol w="2021921">
                  <a:extLst>
                    <a:ext uri="{9D8B030D-6E8A-4147-A177-3AD203B41FA5}">
                      <a16:colId xmlns:a16="http://schemas.microsoft.com/office/drawing/2014/main" val="3045769872"/>
                    </a:ext>
                  </a:extLst>
                </a:gridCol>
              </a:tblGrid>
              <a:tr h="1029261">
                <a:tc>
                  <a:txBody>
                    <a:bodyPr/>
                    <a:lstStyle/>
                    <a:p>
                      <a:pPr algn="r"/>
                      <a:r>
                        <a:rPr lang="en-US" sz="2100" b="0" i="1" dirty="0">
                          <a:solidFill>
                            <a:sysClr val="windowText" lastClr="000000"/>
                          </a:solidFill>
                        </a:rPr>
                        <a:t>Classified As</a:t>
                      </a:r>
                    </a:p>
                    <a:p>
                      <a:pPr algn="r"/>
                      <a:endParaRPr lang="en-US" sz="2100" b="0" i="1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algn="l"/>
                      <a:r>
                        <a:rPr lang="en-US" sz="2100" b="0" i="1" dirty="0">
                          <a:solidFill>
                            <a:sysClr val="windowText" lastClr="000000"/>
                          </a:solidFill>
                        </a:rPr>
                        <a:t>Ground Truth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solidFill>
                            <a:sysClr val="windowText" lastClr="000000"/>
                          </a:solidFill>
                        </a:rPr>
                        <a:t>C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solidFill>
                            <a:sysClr val="windowText" lastClr="000000"/>
                          </a:solidFill>
                        </a:rPr>
                        <a:t>~C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8940104"/>
                  </a:ext>
                </a:extLst>
              </a:tr>
              <a:tr h="1029261">
                <a:tc>
                  <a:txBody>
                    <a:bodyPr/>
                    <a:lstStyle/>
                    <a:p>
                      <a:pPr algn="ctr"/>
                      <a:endParaRPr lang="en-US" sz="2100" b="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algn="l"/>
                      <a:r>
                        <a:rPr lang="en-US" sz="2100" b="1" dirty="0">
                          <a:solidFill>
                            <a:sysClr val="windowText" lastClr="000000"/>
                          </a:solidFill>
                        </a:rPr>
                        <a:t>C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algn="ctr"/>
                      <a:r>
                        <a:rPr lang="en-US" sz="2100" dirty="0">
                          <a:solidFill>
                            <a:sysClr val="windowText" lastClr="000000"/>
                          </a:solidFill>
                        </a:rPr>
                        <a:t>True Positive</a:t>
                      </a:r>
                    </a:p>
                    <a:p>
                      <a:pPr algn="ctr"/>
                      <a:r>
                        <a:rPr lang="en-US" sz="2100" dirty="0">
                          <a:solidFill>
                            <a:sysClr val="windowText" lastClr="000000"/>
                          </a:solidFill>
                        </a:rPr>
                        <a:t>(Hit)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algn="ctr"/>
                      <a:r>
                        <a:rPr lang="en-US" sz="2100" dirty="0">
                          <a:solidFill>
                            <a:sysClr val="windowText" lastClr="000000"/>
                          </a:solidFill>
                        </a:rPr>
                        <a:t>False Negative</a:t>
                      </a:r>
                    </a:p>
                    <a:p>
                      <a:pPr algn="ctr"/>
                      <a:r>
                        <a:rPr lang="en-US" sz="2100" dirty="0">
                          <a:solidFill>
                            <a:sysClr val="windowText" lastClr="000000"/>
                          </a:solidFill>
                        </a:rPr>
                        <a:t>(Miss)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45542177"/>
                  </a:ext>
                </a:extLst>
              </a:tr>
              <a:tr h="1028700">
                <a:tc>
                  <a:txBody>
                    <a:bodyPr/>
                    <a:lstStyle/>
                    <a:p>
                      <a:endParaRPr lang="en-US" sz="2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algn="l"/>
                      <a:r>
                        <a:rPr lang="en-US" sz="2100" b="1" dirty="0">
                          <a:solidFill>
                            <a:sysClr val="windowText" lastClr="000000"/>
                          </a:solidFill>
                        </a:rPr>
                        <a:t>~C</a:t>
                      </a:r>
                    </a:p>
                    <a:p>
                      <a:pPr algn="l"/>
                      <a:endParaRPr lang="en-US" sz="21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algn="ctr"/>
                      <a:r>
                        <a:rPr lang="en-US" sz="2100" dirty="0">
                          <a:solidFill>
                            <a:sysClr val="windowText" lastClr="000000"/>
                          </a:solidFill>
                        </a:rPr>
                        <a:t>False Positive</a:t>
                      </a:r>
                    </a:p>
                    <a:p>
                      <a:pPr algn="ctr"/>
                      <a:r>
                        <a:rPr lang="en-US" sz="2100" dirty="0">
                          <a:solidFill>
                            <a:sysClr val="windowText" lastClr="000000"/>
                          </a:solidFill>
                        </a:rPr>
                        <a:t>(False Alarm)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solidFill>
                            <a:sysClr val="windowText" lastClr="000000"/>
                          </a:solidFill>
                        </a:rPr>
                        <a:t>True Negative</a:t>
                      </a:r>
                    </a:p>
                    <a:p>
                      <a:pPr algn="ctr"/>
                      <a:r>
                        <a:rPr lang="en-US" sz="2100" dirty="0">
                          <a:solidFill>
                            <a:sysClr val="windowText" lastClr="000000"/>
                          </a:solidFill>
                        </a:rPr>
                        <a:t>(Correct Rejection)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8696573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1AA5DDF7-54C5-4631-92EF-1D5D15BAC80F}"/>
                  </a:ext>
                </a:extLst>
              </p14:cNvPr>
              <p14:cNvContentPartPr/>
              <p14:nvPr/>
            </p14:nvContentPartPr>
            <p14:xfrm>
              <a:off x="4278240" y="3459240"/>
              <a:ext cx="3064680" cy="15526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1AA5DDF7-54C5-4631-92EF-1D5D15BAC80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268880" y="3449880"/>
                <a:ext cx="3083400" cy="1571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20089046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A34E8-E354-4F04-848D-6DFEEE999E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Errors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9B022E-D941-4B96-938C-8088D942EF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7742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Skewed Classes</a:t>
            </a:r>
          </a:p>
          <a:p>
            <a:pPr marL="0" indent="0">
              <a:buNone/>
            </a:pPr>
            <a:r>
              <a:rPr lang="en-US" dirty="0"/>
              <a:t>	 - Classifying a day of sun in Yuma, AZ </a:t>
            </a:r>
            <a:r>
              <a:rPr lang="en-US" i="1" dirty="0"/>
              <a:t>(308 sunny days / year)</a:t>
            </a:r>
            <a:endParaRPr lang="en-US" dirty="0"/>
          </a:p>
          <a:p>
            <a:pPr marL="0" indent="0">
              <a:buNone/>
            </a:pPr>
            <a:r>
              <a:rPr lang="en-US" i="1" dirty="0"/>
              <a:t>	 	my classifier - </a:t>
            </a:r>
            <a:r>
              <a:rPr lang="en-US" dirty="0" err="1"/>
              <a:t>isSunny</a:t>
            </a:r>
            <a:r>
              <a:rPr lang="en-US" dirty="0"/>
              <a:t> = true</a:t>
            </a:r>
          </a:p>
          <a:p>
            <a:pPr marL="0" indent="0">
              <a:buNone/>
            </a:pPr>
            <a:r>
              <a:rPr lang="en-US" dirty="0"/>
              <a:t>		84 % Accuracy</a:t>
            </a:r>
          </a:p>
          <a:p>
            <a:pPr marL="0" indent="0">
              <a:buNone/>
            </a:pPr>
            <a:r>
              <a:rPr lang="en-US" dirty="0"/>
              <a:t>	 - What if it’s a case with 98% in one class?</a:t>
            </a:r>
          </a:p>
          <a:p>
            <a:pPr marL="0" indent="0">
              <a:buNone/>
            </a:pPr>
            <a:r>
              <a:rPr lang="en-US" dirty="0"/>
              <a:t>		Is 98.5% accuracy helpful?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Are all errors created equal?</a:t>
            </a:r>
          </a:p>
        </p:txBody>
      </p:sp>
    </p:spTree>
    <p:extLst>
      <p:ext uri="{BB962C8B-B14F-4D97-AF65-F5344CB8AC3E}">
        <p14:creationId xmlns:p14="http://schemas.microsoft.com/office/powerpoint/2010/main" val="3313073644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264362-3679-43BA-AD2B-303C575B8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Errors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FEEF26-C606-479E-B4F2-98247FF878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20"/>
            <a:ext cx="7886700" cy="377428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Predicted Positive Rate (Precision) = Hits / (Hits + False Alarm)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DBAE1FB-BFB9-4FDD-80AF-D199609DB12A}"/>
              </a:ext>
            </a:extLst>
          </p:cNvPr>
          <p:cNvGraphicFramePr>
            <a:graphicFrameLocks/>
          </p:cNvGraphicFramePr>
          <p:nvPr/>
        </p:nvGraphicFramePr>
        <p:xfrm>
          <a:off x="1539119" y="1782434"/>
          <a:ext cx="6065763" cy="30872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1921">
                  <a:extLst>
                    <a:ext uri="{9D8B030D-6E8A-4147-A177-3AD203B41FA5}">
                      <a16:colId xmlns:a16="http://schemas.microsoft.com/office/drawing/2014/main" val="928475285"/>
                    </a:ext>
                  </a:extLst>
                </a:gridCol>
                <a:gridCol w="2021921">
                  <a:extLst>
                    <a:ext uri="{9D8B030D-6E8A-4147-A177-3AD203B41FA5}">
                      <a16:colId xmlns:a16="http://schemas.microsoft.com/office/drawing/2014/main" val="3009855240"/>
                    </a:ext>
                  </a:extLst>
                </a:gridCol>
                <a:gridCol w="2021921">
                  <a:extLst>
                    <a:ext uri="{9D8B030D-6E8A-4147-A177-3AD203B41FA5}">
                      <a16:colId xmlns:a16="http://schemas.microsoft.com/office/drawing/2014/main" val="3045769872"/>
                    </a:ext>
                  </a:extLst>
                </a:gridCol>
              </a:tblGrid>
              <a:tr h="1029261">
                <a:tc>
                  <a:txBody>
                    <a:bodyPr/>
                    <a:lstStyle/>
                    <a:p>
                      <a:pPr algn="r"/>
                      <a:r>
                        <a:rPr lang="en-US" sz="2100" b="0" i="1" dirty="0">
                          <a:solidFill>
                            <a:sysClr val="windowText" lastClr="000000"/>
                          </a:solidFill>
                        </a:rPr>
                        <a:t>Classified As</a:t>
                      </a:r>
                    </a:p>
                    <a:p>
                      <a:pPr algn="r"/>
                      <a:endParaRPr lang="en-US" sz="2100" b="0" i="1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algn="l"/>
                      <a:r>
                        <a:rPr lang="en-US" sz="2100" b="0" i="1" dirty="0">
                          <a:solidFill>
                            <a:sysClr val="windowText" lastClr="000000"/>
                          </a:solidFill>
                        </a:rPr>
                        <a:t>Ground Truth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solidFill>
                            <a:sysClr val="windowText" lastClr="000000"/>
                          </a:solidFill>
                        </a:rPr>
                        <a:t>C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solidFill>
                            <a:sysClr val="windowText" lastClr="000000"/>
                          </a:solidFill>
                        </a:rPr>
                        <a:t>~C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8940104"/>
                  </a:ext>
                </a:extLst>
              </a:tr>
              <a:tr h="1029261">
                <a:tc>
                  <a:txBody>
                    <a:bodyPr/>
                    <a:lstStyle/>
                    <a:p>
                      <a:pPr algn="ctr"/>
                      <a:endParaRPr lang="en-US" sz="2100" b="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algn="l"/>
                      <a:r>
                        <a:rPr lang="en-US" sz="2100" b="1" dirty="0">
                          <a:solidFill>
                            <a:sysClr val="windowText" lastClr="000000"/>
                          </a:solidFill>
                        </a:rPr>
                        <a:t>C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algn="ctr"/>
                      <a:r>
                        <a:rPr lang="en-US" sz="2100" dirty="0">
                          <a:solidFill>
                            <a:sysClr val="windowText" lastClr="000000"/>
                          </a:solidFill>
                        </a:rPr>
                        <a:t>True Positive</a:t>
                      </a:r>
                    </a:p>
                    <a:p>
                      <a:pPr algn="ctr"/>
                      <a:r>
                        <a:rPr lang="en-US" sz="2100" dirty="0">
                          <a:solidFill>
                            <a:sysClr val="windowText" lastClr="000000"/>
                          </a:solidFill>
                        </a:rPr>
                        <a:t>(Hit)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algn="ctr"/>
                      <a:r>
                        <a:rPr lang="en-US" sz="2100" dirty="0">
                          <a:solidFill>
                            <a:sysClr val="windowText" lastClr="000000"/>
                          </a:solidFill>
                        </a:rPr>
                        <a:t>False Negative</a:t>
                      </a:r>
                    </a:p>
                    <a:p>
                      <a:pPr algn="ctr"/>
                      <a:r>
                        <a:rPr lang="en-US" sz="2100" dirty="0">
                          <a:solidFill>
                            <a:sysClr val="windowText" lastClr="000000"/>
                          </a:solidFill>
                        </a:rPr>
                        <a:t>(Miss)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45542177"/>
                  </a:ext>
                </a:extLst>
              </a:tr>
              <a:tr h="1028700">
                <a:tc>
                  <a:txBody>
                    <a:bodyPr/>
                    <a:lstStyle/>
                    <a:p>
                      <a:endParaRPr lang="en-US" sz="2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algn="l"/>
                      <a:r>
                        <a:rPr lang="en-US" sz="2100" b="1" dirty="0">
                          <a:solidFill>
                            <a:sysClr val="windowText" lastClr="000000"/>
                          </a:solidFill>
                        </a:rPr>
                        <a:t>~C</a:t>
                      </a:r>
                    </a:p>
                    <a:p>
                      <a:pPr algn="l"/>
                      <a:endParaRPr lang="en-US" sz="21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algn="ctr"/>
                      <a:r>
                        <a:rPr lang="en-US" sz="2100" dirty="0">
                          <a:solidFill>
                            <a:sysClr val="windowText" lastClr="000000"/>
                          </a:solidFill>
                        </a:rPr>
                        <a:t>False Positive</a:t>
                      </a:r>
                    </a:p>
                    <a:p>
                      <a:pPr algn="ctr"/>
                      <a:r>
                        <a:rPr lang="en-US" sz="2100" dirty="0">
                          <a:solidFill>
                            <a:sysClr val="windowText" lastClr="000000"/>
                          </a:solidFill>
                        </a:rPr>
                        <a:t>(False Alarm)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solidFill>
                            <a:sysClr val="windowText" lastClr="000000"/>
                          </a:solidFill>
                        </a:rPr>
                        <a:t>True Negative</a:t>
                      </a:r>
                    </a:p>
                    <a:p>
                      <a:pPr algn="ctr"/>
                      <a:r>
                        <a:rPr lang="en-US" sz="2100" dirty="0">
                          <a:solidFill>
                            <a:sysClr val="windowText" lastClr="000000"/>
                          </a:solidFill>
                        </a:rPr>
                        <a:t>(Correct Rejection)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8696573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7000235B-6CA2-44EC-8054-A640DBAF6A26}"/>
                  </a:ext>
                </a:extLst>
              </p14:cNvPr>
              <p14:cNvContentPartPr/>
              <p14:nvPr/>
            </p14:nvContentPartPr>
            <p14:xfrm>
              <a:off x="3256200" y="3856320"/>
              <a:ext cx="2562120" cy="10720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7000235B-6CA2-44EC-8054-A640DBAF6A2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46840" y="3846960"/>
                <a:ext cx="2580840" cy="1090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976108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6AEB1A3-8381-49E0-AD80-69F769BF3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Tuesday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82C8BF8-FE5C-43FC-9B17-9E33B21867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2297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AA004-D3F8-44F7-920F-57F394E9F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Solving our XOR Problem – Multiple Perceptrons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41CD57-C032-4F57-889D-A05C280B02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26350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OR Perceptron				NAND Perceptron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17988A6-8AB5-4C83-BC98-6581B6C8202C}"/>
              </a:ext>
            </a:extLst>
          </p:cNvPr>
          <p:cNvGrpSpPr/>
          <p:nvPr/>
        </p:nvGrpSpPr>
        <p:grpSpPr>
          <a:xfrm>
            <a:off x="4351345" y="2358756"/>
            <a:ext cx="3930740" cy="2185882"/>
            <a:chOff x="4045189" y="2096949"/>
            <a:chExt cx="7067309" cy="3930126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2C4ADE74-5970-4723-8835-FC8E3904DD5E}"/>
                </a:ext>
              </a:extLst>
            </p:cNvPr>
            <p:cNvSpPr/>
            <p:nvPr/>
          </p:nvSpPr>
          <p:spPr>
            <a:xfrm>
              <a:off x="7543800" y="3429000"/>
              <a:ext cx="1435102" cy="1435102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Y</a:t>
              </a:r>
              <a:r>
                <a:rPr lang="en-US" sz="1050" baseline="-25000" dirty="0"/>
                <a:t>2</a:t>
              </a:r>
              <a:endParaRPr lang="en-US" sz="1050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730BD00-D10E-493B-AAB2-9F133EDFFEDB}"/>
                </a:ext>
              </a:extLst>
            </p:cNvPr>
            <p:cNvSpPr txBox="1"/>
            <p:nvPr/>
          </p:nvSpPr>
          <p:spPr>
            <a:xfrm>
              <a:off x="10045701" y="3961885"/>
              <a:ext cx="1066797" cy="456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1 or -1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641F3442-9185-4529-A837-F07161650B2C}"/>
                </a:ext>
              </a:extLst>
            </p:cNvPr>
            <p:cNvCxnSpPr>
              <a:stCxn id="4" idx="6"/>
            </p:cNvCxnSpPr>
            <p:nvPr/>
          </p:nvCxnSpPr>
          <p:spPr>
            <a:xfrm>
              <a:off x="8978902" y="4146551"/>
              <a:ext cx="1066798" cy="634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4334955A-095B-4310-91DF-8AE7B8E81B37}"/>
                </a:ext>
              </a:extLst>
            </p:cNvPr>
            <p:cNvSpPr/>
            <p:nvPr/>
          </p:nvSpPr>
          <p:spPr>
            <a:xfrm>
              <a:off x="4045189" y="3673743"/>
              <a:ext cx="945614" cy="94561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X</a:t>
              </a:r>
              <a:r>
                <a:rPr lang="en-US" sz="1050" baseline="-25000" dirty="0"/>
                <a:t>1</a:t>
              </a:r>
              <a:endParaRPr lang="en-US" sz="1050" dirty="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A97E6515-32A3-40E9-9C8B-4B6ADD4D7275}"/>
                </a:ext>
              </a:extLst>
            </p:cNvPr>
            <p:cNvSpPr/>
            <p:nvPr/>
          </p:nvSpPr>
          <p:spPr>
            <a:xfrm>
              <a:off x="4045189" y="2096949"/>
              <a:ext cx="945614" cy="94561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1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9E8007D7-FBF6-4064-9C22-CFDF7EFF20DE}"/>
                </a:ext>
              </a:extLst>
            </p:cNvPr>
            <p:cNvSpPr/>
            <p:nvPr/>
          </p:nvSpPr>
          <p:spPr>
            <a:xfrm>
              <a:off x="4045189" y="5081461"/>
              <a:ext cx="945614" cy="94561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X</a:t>
              </a:r>
              <a:r>
                <a:rPr lang="en-US" sz="1050" baseline="-25000" dirty="0"/>
                <a:t>2</a:t>
              </a:r>
              <a:endParaRPr lang="en-US" sz="1050" dirty="0"/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48AEFAE9-97C0-4FFC-B5D4-0F2E682904E5}"/>
                </a:ext>
              </a:extLst>
            </p:cNvPr>
            <p:cNvCxnSpPr>
              <a:cxnSpLocks/>
              <a:stCxn id="7" idx="6"/>
              <a:endCxn id="4" idx="2"/>
            </p:cNvCxnSpPr>
            <p:nvPr/>
          </p:nvCxnSpPr>
          <p:spPr>
            <a:xfrm>
              <a:off x="4990803" y="4146550"/>
              <a:ext cx="2552997" cy="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B5B73DB2-78A8-4027-B59D-A7EBFC600F31}"/>
                </a:ext>
              </a:extLst>
            </p:cNvPr>
            <p:cNvCxnSpPr>
              <a:cxnSpLocks/>
              <a:stCxn id="8" idx="6"/>
              <a:endCxn id="4" idx="2"/>
            </p:cNvCxnSpPr>
            <p:nvPr/>
          </p:nvCxnSpPr>
          <p:spPr>
            <a:xfrm>
              <a:off x="4990803" y="2569756"/>
              <a:ext cx="2552997" cy="157679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40F5128C-3469-4C74-A8B6-7877D0293773}"/>
                </a:ext>
              </a:extLst>
            </p:cNvPr>
            <p:cNvCxnSpPr>
              <a:cxnSpLocks/>
              <a:stCxn id="9" idx="6"/>
              <a:endCxn id="4" idx="2"/>
            </p:cNvCxnSpPr>
            <p:nvPr/>
          </p:nvCxnSpPr>
          <p:spPr>
            <a:xfrm flipV="1">
              <a:off x="4990803" y="4146551"/>
              <a:ext cx="2552997" cy="140771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C482BD7-8D09-41E1-AE17-8B824F78E74B}"/>
                </a:ext>
              </a:extLst>
            </p:cNvPr>
            <p:cNvSpPr txBox="1"/>
            <p:nvPr/>
          </p:nvSpPr>
          <p:spPr>
            <a:xfrm>
              <a:off x="5697493" y="2751622"/>
              <a:ext cx="799491" cy="456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1.5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669EE02-B7C2-48E7-8558-81B6A7252620}"/>
                </a:ext>
              </a:extLst>
            </p:cNvPr>
            <p:cNvSpPr txBox="1"/>
            <p:nvPr/>
          </p:nvSpPr>
          <p:spPr>
            <a:xfrm>
              <a:off x="5697493" y="3777219"/>
              <a:ext cx="779509" cy="456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-1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35B553D-8F1A-4B70-80EE-BD9B4F813E61}"/>
                </a:ext>
              </a:extLst>
            </p:cNvPr>
            <p:cNvSpPr txBox="1"/>
            <p:nvPr/>
          </p:nvSpPr>
          <p:spPr>
            <a:xfrm>
              <a:off x="5697493" y="4674115"/>
              <a:ext cx="779509" cy="456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-1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083C79C-0A90-4B1F-B890-4BE0ED5E98DC}"/>
              </a:ext>
            </a:extLst>
          </p:cNvPr>
          <p:cNvGrpSpPr/>
          <p:nvPr/>
        </p:nvGrpSpPr>
        <p:grpSpPr>
          <a:xfrm>
            <a:off x="236572" y="2358756"/>
            <a:ext cx="3930740" cy="2185882"/>
            <a:chOff x="4045189" y="2096949"/>
            <a:chExt cx="7067309" cy="3930126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CD10056F-7C91-462C-9256-9F53BFD366B8}"/>
                </a:ext>
              </a:extLst>
            </p:cNvPr>
            <p:cNvSpPr/>
            <p:nvPr/>
          </p:nvSpPr>
          <p:spPr>
            <a:xfrm>
              <a:off x="7543800" y="3429000"/>
              <a:ext cx="1435102" cy="1435102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Y</a:t>
              </a:r>
              <a:r>
                <a:rPr lang="en-US" sz="1050" baseline="-25000" dirty="0"/>
                <a:t>1</a:t>
              </a:r>
              <a:endParaRPr lang="en-US" sz="1050" dirty="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45D7681-759D-40A7-9E62-5ACED07366AB}"/>
                </a:ext>
              </a:extLst>
            </p:cNvPr>
            <p:cNvSpPr txBox="1"/>
            <p:nvPr/>
          </p:nvSpPr>
          <p:spPr>
            <a:xfrm>
              <a:off x="10045701" y="3961885"/>
              <a:ext cx="1066797" cy="456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1 or -1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EE39AABD-1DD6-4F5F-9DBF-F679C9F026ED}"/>
                </a:ext>
              </a:extLst>
            </p:cNvPr>
            <p:cNvCxnSpPr>
              <a:stCxn id="38" idx="6"/>
            </p:cNvCxnSpPr>
            <p:nvPr/>
          </p:nvCxnSpPr>
          <p:spPr>
            <a:xfrm>
              <a:off x="8978902" y="4146551"/>
              <a:ext cx="1066798" cy="634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30D6A1FE-879A-45BE-BF79-82471B6B2768}"/>
                </a:ext>
              </a:extLst>
            </p:cNvPr>
            <p:cNvSpPr/>
            <p:nvPr/>
          </p:nvSpPr>
          <p:spPr>
            <a:xfrm>
              <a:off x="4045189" y="3673743"/>
              <a:ext cx="945614" cy="94561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X</a:t>
              </a:r>
              <a:r>
                <a:rPr lang="en-US" sz="1050" baseline="-25000" dirty="0"/>
                <a:t>1</a:t>
              </a:r>
              <a:endParaRPr lang="en-US" sz="1050" dirty="0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108AC73E-31B4-4C27-97CE-F7A87E4ACB69}"/>
                </a:ext>
              </a:extLst>
            </p:cNvPr>
            <p:cNvSpPr/>
            <p:nvPr/>
          </p:nvSpPr>
          <p:spPr>
            <a:xfrm>
              <a:off x="4045189" y="2096949"/>
              <a:ext cx="945614" cy="94561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1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A0D91FF7-B43E-4808-BF1A-EF5BC4533DC1}"/>
                </a:ext>
              </a:extLst>
            </p:cNvPr>
            <p:cNvSpPr/>
            <p:nvPr/>
          </p:nvSpPr>
          <p:spPr>
            <a:xfrm>
              <a:off x="4045189" y="5081461"/>
              <a:ext cx="945614" cy="94561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X</a:t>
              </a:r>
              <a:r>
                <a:rPr lang="en-US" sz="1050" baseline="-25000" dirty="0"/>
                <a:t>2</a:t>
              </a:r>
              <a:endParaRPr lang="en-US" sz="1050" dirty="0"/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A61B509B-8DD2-4A53-8AB5-E5A181F5A335}"/>
                </a:ext>
              </a:extLst>
            </p:cNvPr>
            <p:cNvCxnSpPr>
              <a:cxnSpLocks/>
              <a:stCxn id="41" idx="6"/>
              <a:endCxn id="38" idx="2"/>
            </p:cNvCxnSpPr>
            <p:nvPr/>
          </p:nvCxnSpPr>
          <p:spPr>
            <a:xfrm>
              <a:off x="4990803" y="4146550"/>
              <a:ext cx="2552997" cy="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06C533A0-16DB-4D79-82C7-819B14E610CF}"/>
                </a:ext>
              </a:extLst>
            </p:cNvPr>
            <p:cNvCxnSpPr>
              <a:cxnSpLocks/>
              <a:stCxn id="42" idx="6"/>
              <a:endCxn id="38" idx="2"/>
            </p:cNvCxnSpPr>
            <p:nvPr/>
          </p:nvCxnSpPr>
          <p:spPr>
            <a:xfrm>
              <a:off x="4990803" y="2569756"/>
              <a:ext cx="2552997" cy="157679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40340182-E19C-4D56-B629-FB3A9FF332C0}"/>
                </a:ext>
              </a:extLst>
            </p:cNvPr>
            <p:cNvCxnSpPr>
              <a:cxnSpLocks/>
              <a:stCxn id="43" idx="6"/>
              <a:endCxn id="38" idx="2"/>
            </p:cNvCxnSpPr>
            <p:nvPr/>
          </p:nvCxnSpPr>
          <p:spPr>
            <a:xfrm flipV="1">
              <a:off x="4990803" y="4146551"/>
              <a:ext cx="2552997" cy="140771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242476B9-B741-4CF0-9BB1-DAE52AD2A19B}"/>
                </a:ext>
              </a:extLst>
            </p:cNvPr>
            <p:cNvSpPr txBox="1"/>
            <p:nvPr/>
          </p:nvSpPr>
          <p:spPr>
            <a:xfrm>
              <a:off x="5697493" y="2751622"/>
              <a:ext cx="799491" cy="456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0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E33C46F2-3F92-4FA8-94AF-EF8598824D39}"/>
                </a:ext>
              </a:extLst>
            </p:cNvPr>
            <p:cNvSpPr txBox="1"/>
            <p:nvPr/>
          </p:nvSpPr>
          <p:spPr>
            <a:xfrm>
              <a:off x="5697493" y="3777219"/>
              <a:ext cx="779509" cy="456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1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65DDD818-0912-4076-845A-AEC77807F0AA}"/>
                </a:ext>
              </a:extLst>
            </p:cNvPr>
            <p:cNvSpPr txBox="1"/>
            <p:nvPr/>
          </p:nvSpPr>
          <p:spPr>
            <a:xfrm>
              <a:off x="5697493" y="4674115"/>
              <a:ext cx="779509" cy="456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39267779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264362-3679-43BA-AD2B-303C575B8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Errors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FEEF26-C606-479E-B4F2-98247FF878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20"/>
            <a:ext cx="7886700" cy="377428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True Positive Rate (Sensitivity, Recall) = Hits / (Hits + Miss)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DBAE1FB-BFB9-4FDD-80AF-D199609DB12A}"/>
              </a:ext>
            </a:extLst>
          </p:cNvPr>
          <p:cNvGraphicFramePr>
            <a:graphicFrameLocks/>
          </p:cNvGraphicFramePr>
          <p:nvPr/>
        </p:nvGraphicFramePr>
        <p:xfrm>
          <a:off x="1539119" y="1782434"/>
          <a:ext cx="6065763" cy="30872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1921">
                  <a:extLst>
                    <a:ext uri="{9D8B030D-6E8A-4147-A177-3AD203B41FA5}">
                      <a16:colId xmlns:a16="http://schemas.microsoft.com/office/drawing/2014/main" val="928475285"/>
                    </a:ext>
                  </a:extLst>
                </a:gridCol>
                <a:gridCol w="2021921">
                  <a:extLst>
                    <a:ext uri="{9D8B030D-6E8A-4147-A177-3AD203B41FA5}">
                      <a16:colId xmlns:a16="http://schemas.microsoft.com/office/drawing/2014/main" val="3009855240"/>
                    </a:ext>
                  </a:extLst>
                </a:gridCol>
                <a:gridCol w="2021921">
                  <a:extLst>
                    <a:ext uri="{9D8B030D-6E8A-4147-A177-3AD203B41FA5}">
                      <a16:colId xmlns:a16="http://schemas.microsoft.com/office/drawing/2014/main" val="3045769872"/>
                    </a:ext>
                  </a:extLst>
                </a:gridCol>
              </a:tblGrid>
              <a:tr h="1029261">
                <a:tc>
                  <a:txBody>
                    <a:bodyPr/>
                    <a:lstStyle/>
                    <a:p>
                      <a:pPr algn="r"/>
                      <a:r>
                        <a:rPr lang="en-US" sz="2100" b="0" i="1" dirty="0">
                          <a:solidFill>
                            <a:sysClr val="windowText" lastClr="000000"/>
                          </a:solidFill>
                        </a:rPr>
                        <a:t>Classified As</a:t>
                      </a:r>
                    </a:p>
                    <a:p>
                      <a:pPr algn="r"/>
                      <a:endParaRPr lang="en-US" sz="2100" b="0" i="1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algn="l"/>
                      <a:r>
                        <a:rPr lang="en-US" sz="2100" b="0" i="1" dirty="0">
                          <a:solidFill>
                            <a:sysClr val="windowText" lastClr="000000"/>
                          </a:solidFill>
                        </a:rPr>
                        <a:t>Ground Truth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solidFill>
                            <a:sysClr val="windowText" lastClr="000000"/>
                          </a:solidFill>
                        </a:rPr>
                        <a:t>C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solidFill>
                            <a:sysClr val="windowText" lastClr="000000"/>
                          </a:solidFill>
                        </a:rPr>
                        <a:t>~C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8940104"/>
                  </a:ext>
                </a:extLst>
              </a:tr>
              <a:tr h="1029261">
                <a:tc>
                  <a:txBody>
                    <a:bodyPr/>
                    <a:lstStyle/>
                    <a:p>
                      <a:pPr algn="ctr"/>
                      <a:endParaRPr lang="en-US" sz="2100" b="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algn="l"/>
                      <a:r>
                        <a:rPr lang="en-US" sz="2100" b="1" dirty="0">
                          <a:solidFill>
                            <a:sysClr val="windowText" lastClr="000000"/>
                          </a:solidFill>
                        </a:rPr>
                        <a:t>C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algn="ctr"/>
                      <a:r>
                        <a:rPr lang="en-US" sz="2100" dirty="0">
                          <a:solidFill>
                            <a:sysClr val="windowText" lastClr="000000"/>
                          </a:solidFill>
                        </a:rPr>
                        <a:t>True Positive</a:t>
                      </a:r>
                    </a:p>
                    <a:p>
                      <a:pPr algn="ctr"/>
                      <a:r>
                        <a:rPr lang="en-US" sz="2100" dirty="0">
                          <a:solidFill>
                            <a:sysClr val="windowText" lastClr="000000"/>
                          </a:solidFill>
                        </a:rPr>
                        <a:t>(Hit)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algn="ctr"/>
                      <a:r>
                        <a:rPr lang="en-US" sz="2100" dirty="0">
                          <a:solidFill>
                            <a:sysClr val="windowText" lastClr="000000"/>
                          </a:solidFill>
                        </a:rPr>
                        <a:t>False Negative</a:t>
                      </a:r>
                    </a:p>
                    <a:p>
                      <a:pPr algn="ctr"/>
                      <a:r>
                        <a:rPr lang="en-US" sz="2100" dirty="0">
                          <a:solidFill>
                            <a:sysClr val="windowText" lastClr="000000"/>
                          </a:solidFill>
                        </a:rPr>
                        <a:t>(Miss)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5542177"/>
                  </a:ext>
                </a:extLst>
              </a:tr>
              <a:tr h="1028700">
                <a:tc>
                  <a:txBody>
                    <a:bodyPr/>
                    <a:lstStyle/>
                    <a:p>
                      <a:endParaRPr lang="en-US" sz="2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algn="l"/>
                      <a:r>
                        <a:rPr lang="en-US" sz="2100" b="1" dirty="0">
                          <a:solidFill>
                            <a:sysClr val="windowText" lastClr="000000"/>
                          </a:solidFill>
                        </a:rPr>
                        <a:t>~C</a:t>
                      </a:r>
                    </a:p>
                    <a:p>
                      <a:pPr algn="l"/>
                      <a:endParaRPr lang="en-US" sz="21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algn="ctr"/>
                      <a:r>
                        <a:rPr lang="en-US" sz="2100" dirty="0">
                          <a:solidFill>
                            <a:sysClr val="windowText" lastClr="000000"/>
                          </a:solidFill>
                        </a:rPr>
                        <a:t>False Positive</a:t>
                      </a:r>
                    </a:p>
                    <a:p>
                      <a:pPr algn="ctr"/>
                      <a:r>
                        <a:rPr lang="en-US" sz="2100" dirty="0">
                          <a:solidFill>
                            <a:sysClr val="windowText" lastClr="000000"/>
                          </a:solidFill>
                        </a:rPr>
                        <a:t>(False Alarm)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solidFill>
                            <a:sysClr val="windowText" lastClr="000000"/>
                          </a:solidFill>
                        </a:rPr>
                        <a:t>True Negative</a:t>
                      </a:r>
                    </a:p>
                    <a:p>
                      <a:pPr algn="ctr"/>
                      <a:r>
                        <a:rPr lang="en-US" sz="2100" dirty="0">
                          <a:solidFill>
                            <a:sysClr val="windowText" lastClr="000000"/>
                          </a:solidFill>
                        </a:rPr>
                        <a:t>(Correct Rejection)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8696573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AF429C04-846E-462D-82DD-051EEA5E6F6B}"/>
                  </a:ext>
                </a:extLst>
              </p14:cNvPr>
              <p14:cNvContentPartPr/>
              <p14:nvPr/>
            </p14:nvContentPartPr>
            <p14:xfrm>
              <a:off x="5400000" y="2766960"/>
              <a:ext cx="2533320" cy="11034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AF429C04-846E-462D-82DD-051EEA5E6F6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90640" y="2757600"/>
                <a:ext cx="2552040" cy="1122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5526115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264362-3679-43BA-AD2B-303C575B8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Errors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FEEF26-C606-479E-B4F2-98247FF878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F</a:t>
            </a:r>
            <a:r>
              <a:rPr lang="en-US" baseline="-25000" dirty="0"/>
              <a:t>1</a:t>
            </a:r>
            <a:r>
              <a:rPr lang="en-US" dirty="0"/>
              <a:t> Score = 2 * ((precision*recall) / (precision + recall)) 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DBAE1FB-BFB9-4FDD-80AF-D199609DB12A}"/>
              </a:ext>
            </a:extLst>
          </p:cNvPr>
          <p:cNvGraphicFramePr>
            <a:graphicFrameLocks/>
          </p:cNvGraphicFramePr>
          <p:nvPr/>
        </p:nvGraphicFramePr>
        <p:xfrm>
          <a:off x="1539118" y="1782434"/>
          <a:ext cx="6065763" cy="30872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1921">
                  <a:extLst>
                    <a:ext uri="{9D8B030D-6E8A-4147-A177-3AD203B41FA5}">
                      <a16:colId xmlns:a16="http://schemas.microsoft.com/office/drawing/2014/main" val="928475285"/>
                    </a:ext>
                  </a:extLst>
                </a:gridCol>
                <a:gridCol w="2021921">
                  <a:extLst>
                    <a:ext uri="{9D8B030D-6E8A-4147-A177-3AD203B41FA5}">
                      <a16:colId xmlns:a16="http://schemas.microsoft.com/office/drawing/2014/main" val="3009855240"/>
                    </a:ext>
                  </a:extLst>
                </a:gridCol>
                <a:gridCol w="2021921">
                  <a:extLst>
                    <a:ext uri="{9D8B030D-6E8A-4147-A177-3AD203B41FA5}">
                      <a16:colId xmlns:a16="http://schemas.microsoft.com/office/drawing/2014/main" val="3045769872"/>
                    </a:ext>
                  </a:extLst>
                </a:gridCol>
              </a:tblGrid>
              <a:tr h="1029261">
                <a:tc>
                  <a:txBody>
                    <a:bodyPr/>
                    <a:lstStyle/>
                    <a:p>
                      <a:pPr algn="r"/>
                      <a:r>
                        <a:rPr lang="en-US" sz="2100" b="0" i="1" dirty="0">
                          <a:solidFill>
                            <a:sysClr val="windowText" lastClr="000000"/>
                          </a:solidFill>
                        </a:rPr>
                        <a:t>Classified As</a:t>
                      </a:r>
                    </a:p>
                    <a:p>
                      <a:pPr algn="r"/>
                      <a:endParaRPr lang="en-US" sz="2100" b="0" i="1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algn="l"/>
                      <a:r>
                        <a:rPr lang="en-US" sz="2100" b="0" i="1" dirty="0">
                          <a:solidFill>
                            <a:sysClr val="windowText" lastClr="000000"/>
                          </a:solidFill>
                        </a:rPr>
                        <a:t>Ground Truth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solidFill>
                            <a:sysClr val="windowText" lastClr="000000"/>
                          </a:solidFill>
                        </a:rPr>
                        <a:t>C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solidFill>
                            <a:sysClr val="windowText" lastClr="000000"/>
                          </a:solidFill>
                        </a:rPr>
                        <a:t>~C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8940104"/>
                  </a:ext>
                </a:extLst>
              </a:tr>
              <a:tr h="1029261">
                <a:tc>
                  <a:txBody>
                    <a:bodyPr/>
                    <a:lstStyle/>
                    <a:p>
                      <a:pPr algn="ctr"/>
                      <a:endParaRPr lang="en-US" sz="2100" b="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algn="l"/>
                      <a:r>
                        <a:rPr lang="en-US" sz="2100" b="1" dirty="0">
                          <a:solidFill>
                            <a:sysClr val="windowText" lastClr="000000"/>
                          </a:solidFill>
                        </a:rPr>
                        <a:t>C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algn="ctr"/>
                      <a:r>
                        <a:rPr lang="en-US" sz="2100" dirty="0">
                          <a:solidFill>
                            <a:sysClr val="windowText" lastClr="000000"/>
                          </a:solidFill>
                        </a:rPr>
                        <a:t>True Positive</a:t>
                      </a:r>
                    </a:p>
                    <a:p>
                      <a:pPr algn="ctr"/>
                      <a:r>
                        <a:rPr lang="en-US" sz="2100" dirty="0">
                          <a:solidFill>
                            <a:sysClr val="windowText" lastClr="000000"/>
                          </a:solidFill>
                        </a:rPr>
                        <a:t>(Hit)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algn="ctr"/>
                      <a:r>
                        <a:rPr lang="en-US" sz="2100" dirty="0">
                          <a:solidFill>
                            <a:sysClr val="windowText" lastClr="000000"/>
                          </a:solidFill>
                        </a:rPr>
                        <a:t>False Negative</a:t>
                      </a:r>
                    </a:p>
                    <a:p>
                      <a:pPr algn="ctr"/>
                      <a:r>
                        <a:rPr lang="en-US" sz="2100" dirty="0">
                          <a:solidFill>
                            <a:sysClr val="windowText" lastClr="000000"/>
                          </a:solidFill>
                        </a:rPr>
                        <a:t>(Miss)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45542177"/>
                  </a:ext>
                </a:extLst>
              </a:tr>
              <a:tr h="1028700">
                <a:tc>
                  <a:txBody>
                    <a:bodyPr/>
                    <a:lstStyle/>
                    <a:p>
                      <a:endParaRPr lang="en-US" sz="2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algn="l"/>
                      <a:r>
                        <a:rPr lang="en-US" sz="2100" b="1" dirty="0">
                          <a:solidFill>
                            <a:sysClr val="windowText" lastClr="000000"/>
                          </a:solidFill>
                        </a:rPr>
                        <a:t>~C</a:t>
                      </a:r>
                    </a:p>
                    <a:p>
                      <a:pPr algn="l"/>
                      <a:endParaRPr lang="en-US" sz="21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algn="ctr"/>
                      <a:r>
                        <a:rPr lang="en-US" sz="2100" dirty="0">
                          <a:solidFill>
                            <a:sysClr val="windowText" lastClr="000000"/>
                          </a:solidFill>
                        </a:rPr>
                        <a:t>False Positive</a:t>
                      </a:r>
                    </a:p>
                    <a:p>
                      <a:pPr algn="ctr"/>
                      <a:r>
                        <a:rPr lang="en-US" sz="2100" dirty="0">
                          <a:solidFill>
                            <a:sysClr val="windowText" lastClr="000000"/>
                          </a:solidFill>
                        </a:rPr>
                        <a:t>(False Alarm)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solidFill>
                            <a:sysClr val="windowText" lastClr="000000"/>
                          </a:solidFill>
                        </a:rPr>
                        <a:t>True Negative</a:t>
                      </a:r>
                    </a:p>
                    <a:p>
                      <a:pPr algn="ctr"/>
                      <a:r>
                        <a:rPr lang="en-US" sz="2100" dirty="0">
                          <a:solidFill>
                            <a:sysClr val="windowText" lastClr="000000"/>
                          </a:solidFill>
                        </a:rPr>
                        <a:t>(Correct Rejection)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86965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80924932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264362-3679-43BA-AD2B-303C575B8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Errors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FEEF26-C606-479E-B4F2-98247FF878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F</a:t>
            </a:r>
            <a:r>
              <a:rPr lang="en-US" baseline="-25000" dirty="0"/>
              <a:t>1</a:t>
            </a:r>
            <a:r>
              <a:rPr lang="en-US" dirty="0"/>
              <a:t> Score = TP / (TP + .5(FP+FN))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DBAE1FB-BFB9-4FDD-80AF-D199609DB12A}"/>
              </a:ext>
            </a:extLst>
          </p:cNvPr>
          <p:cNvGraphicFramePr>
            <a:graphicFrameLocks/>
          </p:cNvGraphicFramePr>
          <p:nvPr/>
        </p:nvGraphicFramePr>
        <p:xfrm>
          <a:off x="1539118" y="1782434"/>
          <a:ext cx="6065763" cy="30872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1921">
                  <a:extLst>
                    <a:ext uri="{9D8B030D-6E8A-4147-A177-3AD203B41FA5}">
                      <a16:colId xmlns:a16="http://schemas.microsoft.com/office/drawing/2014/main" val="928475285"/>
                    </a:ext>
                  </a:extLst>
                </a:gridCol>
                <a:gridCol w="2021921">
                  <a:extLst>
                    <a:ext uri="{9D8B030D-6E8A-4147-A177-3AD203B41FA5}">
                      <a16:colId xmlns:a16="http://schemas.microsoft.com/office/drawing/2014/main" val="3009855240"/>
                    </a:ext>
                  </a:extLst>
                </a:gridCol>
                <a:gridCol w="2021921">
                  <a:extLst>
                    <a:ext uri="{9D8B030D-6E8A-4147-A177-3AD203B41FA5}">
                      <a16:colId xmlns:a16="http://schemas.microsoft.com/office/drawing/2014/main" val="3045769872"/>
                    </a:ext>
                  </a:extLst>
                </a:gridCol>
              </a:tblGrid>
              <a:tr h="1029261">
                <a:tc>
                  <a:txBody>
                    <a:bodyPr/>
                    <a:lstStyle/>
                    <a:p>
                      <a:pPr algn="r"/>
                      <a:r>
                        <a:rPr lang="en-US" sz="2100" b="0" i="1" dirty="0">
                          <a:solidFill>
                            <a:sysClr val="windowText" lastClr="000000"/>
                          </a:solidFill>
                        </a:rPr>
                        <a:t>Classified As</a:t>
                      </a:r>
                    </a:p>
                    <a:p>
                      <a:pPr algn="r"/>
                      <a:endParaRPr lang="en-US" sz="2100" b="0" i="1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algn="l"/>
                      <a:r>
                        <a:rPr lang="en-US" sz="2100" b="0" i="1" dirty="0">
                          <a:solidFill>
                            <a:sysClr val="windowText" lastClr="000000"/>
                          </a:solidFill>
                        </a:rPr>
                        <a:t>Ground Truth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solidFill>
                            <a:sysClr val="windowText" lastClr="000000"/>
                          </a:solidFill>
                        </a:rPr>
                        <a:t>C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solidFill>
                            <a:sysClr val="windowText" lastClr="000000"/>
                          </a:solidFill>
                        </a:rPr>
                        <a:t>~C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8940104"/>
                  </a:ext>
                </a:extLst>
              </a:tr>
              <a:tr h="1029261">
                <a:tc>
                  <a:txBody>
                    <a:bodyPr/>
                    <a:lstStyle/>
                    <a:p>
                      <a:pPr algn="ctr"/>
                      <a:endParaRPr lang="en-US" sz="2100" b="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algn="l"/>
                      <a:r>
                        <a:rPr lang="en-US" sz="2100" b="1" dirty="0">
                          <a:solidFill>
                            <a:sysClr val="windowText" lastClr="000000"/>
                          </a:solidFill>
                        </a:rPr>
                        <a:t>C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algn="ctr"/>
                      <a:r>
                        <a:rPr lang="en-US" sz="2100" dirty="0">
                          <a:solidFill>
                            <a:sysClr val="windowText" lastClr="000000"/>
                          </a:solidFill>
                        </a:rPr>
                        <a:t>True Positive</a:t>
                      </a:r>
                    </a:p>
                    <a:p>
                      <a:pPr algn="ctr"/>
                      <a:r>
                        <a:rPr lang="en-US" sz="2100" dirty="0">
                          <a:solidFill>
                            <a:sysClr val="windowText" lastClr="000000"/>
                          </a:solidFill>
                        </a:rPr>
                        <a:t>(Hit)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algn="ctr"/>
                      <a:r>
                        <a:rPr lang="en-US" sz="2100" dirty="0">
                          <a:solidFill>
                            <a:sysClr val="windowText" lastClr="000000"/>
                          </a:solidFill>
                        </a:rPr>
                        <a:t>False Negative</a:t>
                      </a:r>
                    </a:p>
                    <a:p>
                      <a:pPr algn="ctr"/>
                      <a:r>
                        <a:rPr lang="en-US" sz="2100" dirty="0">
                          <a:solidFill>
                            <a:sysClr val="windowText" lastClr="000000"/>
                          </a:solidFill>
                        </a:rPr>
                        <a:t>(Miss)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45542177"/>
                  </a:ext>
                </a:extLst>
              </a:tr>
              <a:tr h="1028700">
                <a:tc>
                  <a:txBody>
                    <a:bodyPr/>
                    <a:lstStyle/>
                    <a:p>
                      <a:endParaRPr lang="en-US" sz="2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algn="l"/>
                      <a:r>
                        <a:rPr lang="en-US" sz="2100" b="1" dirty="0">
                          <a:solidFill>
                            <a:sysClr val="windowText" lastClr="000000"/>
                          </a:solidFill>
                        </a:rPr>
                        <a:t>~C</a:t>
                      </a:r>
                    </a:p>
                    <a:p>
                      <a:pPr algn="l"/>
                      <a:endParaRPr lang="en-US" sz="21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algn="ctr"/>
                      <a:r>
                        <a:rPr lang="en-US" sz="2100" dirty="0">
                          <a:solidFill>
                            <a:sysClr val="windowText" lastClr="000000"/>
                          </a:solidFill>
                        </a:rPr>
                        <a:t>False Positive</a:t>
                      </a:r>
                    </a:p>
                    <a:p>
                      <a:pPr algn="ctr"/>
                      <a:r>
                        <a:rPr lang="en-US" sz="2100" dirty="0">
                          <a:solidFill>
                            <a:sysClr val="windowText" lastClr="000000"/>
                          </a:solidFill>
                        </a:rPr>
                        <a:t>(False Alarm)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solidFill>
                            <a:sysClr val="windowText" lastClr="000000"/>
                          </a:solidFill>
                        </a:rPr>
                        <a:t>True Negative</a:t>
                      </a:r>
                    </a:p>
                    <a:p>
                      <a:pPr algn="ctr"/>
                      <a:r>
                        <a:rPr lang="en-US" sz="2100" dirty="0">
                          <a:solidFill>
                            <a:sysClr val="windowText" lastClr="000000"/>
                          </a:solidFill>
                        </a:rPr>
                        <a:t>(Correct Rejection)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86965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1181057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E7D0481-247B-495B-96C3-4B5C0D27B4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Reinforcement Learning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2B03687-436A-49A0-BEBC-429FA4A0D6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to learn everything in one lecture*</a:t>
            </a:r>
          </a:p>
        </p:txBody>
      </p:sp>
    </p:spTree>
    <p:extLst>
      <p:ext uri="{BB962C8B-B14F-4D97-AF65-F5344CB8AC3E}">
        <p14:creationId xmlns:p14="http://schemas.microsoft.com/office/powerpoint/2010/main" val="1911441144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0D2FFB6-F68A-4F13-BF3E-1C44269844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Reinforcement Learning in One Class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D3B023B-E70A-44E5-80F3-FEC4D6A443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IMPOSSIBLE!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There are books on the subject</a:t>
            </a:r>
          </a:p>
          <a:p>
            <a:pPr marL="0" indent="0">
              <a:buNone/>
            </a:pPr>
            <a:r>
              <a:rPr lang="en-US" dirty="0"/>
              <a:t>	- Reinforcement Learning: An Introduction – Sutton &amp; </a:t>
            </a:r>
            <a:r>
              <a:rPr lang="en-US" dirty="0" err="1"/>
              <a:t>Barto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	- </a:t>
            </a:r>
            <a:r>
              <a:rPr lang="en-US" dirty="0">
                <a:hlinkClick r:id="rId2"/>
              </a:rPr>
              <a:t>http://incompleteideas.net/book/the-book.html</a:t>
            </a:r>
            <a:endParaRPr lang="en-US" b="1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6293335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73489AC-7AC7-465F-B60B-01FC6FF7AD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Typical ML Models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2C93851-E641-421D-BBD9-CD3E52B656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Fitting our Model to Training Data</a:t>
            </a:r>
          </a:p>
          <a:p>
            <a:pPr marL="0" indent="0">
              <a:buNone/>
            </a:pPr>
            <a:r>
              <a:rPr lang="en-US" dirty="0"/>
              <a:t> - Fitting Decision Boundary</a:t>
            </a:r>
          </a:p>
          <a:p>
            <a:pPr marL="0" indent="0">
              <a:buNone/>
            </a:pPr>
            <a:r>
              <a:rPr lang="en-US" dirty="0"/>
              <a:t>	- Finding weights, biases, etc.</a:t>
            </a:r>
          </a:p>
          <a:p>
            <a:pPr marL="0" indent="0">
              <a:buNone/>
            </a:pPr>
            <a:r>
              <a:rPr lang="en-US" dirty="0"/>
              <a:t> - Finding Similar Examples</a:t>
            </a:r>
          </a:p>
        </p:txBody>
      </p:sp>
    </p:spTree>
    <p:extLst>
      <p:ext uri="{BB962C8B-B14F-4D97-AF65-F5344CB8AC3E}">
        <p14:creationId xmlns:p14="http://schemas.microsoft.com/office/powerpoint/2010/main" val="3330169905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28815-FEC7-4415-8D1C-122503442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Different Kind of Problem…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A2ED95-B581-4004-BDFD-228B93CD66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1026" name="Picture 2" descr="Image result for chess board in game">
            <a:extLst>
              <a:ext uri="{FF2B5EF4-FFF2-40B4-BE49-F238E27FC236}">
                <a16:creationId xmlns:a16="http://schemas.microsoft.com/office/drawing/2014/main" id="{5E98CBE2-FDB1-441A-917F-75BBBF02E4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8913" y="1611511"/>
            <a:ext cx="3686175" cy="2778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636239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B15B20-59E1-45FA-BF33-4D44BDD9C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Different Kind of Problem…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C47886-E756-40B0-BE4A-C1257CD954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FCCA57-FD9E-46BE-A6CD-0C09370920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5981" y="1369219"/>
            <a:ext cx="3872039" cy="3525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227601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28815-FEC7-4415-8D1C-122503442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Different Kind of Problem…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A2ED95-B581-4004-BDFD-228B93CD66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4200525" cy="326350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Complex decisions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Multi-step activity</a:t>
            </a:r>
          </a:p>
          <a:p>
            <a:pPr marL="0" indent="0">
              <a:buNone/>
            </a:pPr>
            <a:r>
              <a:rPr lang="en-US" dirty="0"/>
              <a:t>	steps are not independent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Multiple (Opposing) Players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026" name="Picture 2" descr="Image result for chess board in game">
            <a:extLst>
              <a:ext uri="{FF2B5EF4-FFF2-40B4-BE49-F238E27FC236}">
                <a16:creationId xmlns:a16="http://schemas.microsoft.com/office/drawing/2014/main" id="{5E98CBE2-FDB1-441A-917F-75BBBF02E4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9175" y="1611511"/>
            <a:ext cx="3686175" cy="2778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7022223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B1E93-A8C9-4B2D-9E7C-8897636C9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this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F86DD6-7C23-4F49-A2DA-89627E5231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Games – board (chess, go, others), video (adventure, strategy, others)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Stock Investing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Autonomous Vehicles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Others…</a:t>
            </a:r>
          </a:p>
        </p:txBody>
      </p:sp>
    </p:spTree>
    <p:extLst>
      <p:ext uri="{BB962C8B-B14F-4D97-AF65-F5344CB8AC3E}">
        <p14:creationId xmlns:p14="http://schemas.microsoft.com/office/powerpoint/2010/main" val="3029279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AA004-D3F8-44F7-920F-57F394E9F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Combining Multiple Perceptrons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41CD57-C032-4F57-889D-A05C280B02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26350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OR Perceptron				NAND Perceptron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17988A6-8AB5-4C83-BC98-6581B6C8202C}"/>
              </a:ext>
            </a:extLst>
          </p:cNvPr>
          <p:cNvGrpSpPr/>
          <p:nvPr/>
        </p:nvGrpSpPr>
        <p:grpSpPr>
          <a:xfrm>
            <a:off x="4351345" y="2358756"/>
            <a:ext cx="3930740" cy="2185882"/>
            <a:chOff x="4045189" y="2096949"/>
            <a:chExt cx="7067309" cy="3930126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2C4ADE74-5970-4723-8835-FC8E3904DD5E}"/>
                </a:ext>
              </a:extLst>
            </p:cNvPr>
            <p:cNvSpPr/>
            <p:nvPr/>
          </p:nvSpPr>
          <p:spPr>
            <a:xfrm>
              <a:off x="7543800" y="3429000"/>
              <a:ext cx="1435102" cy="1435102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Y</a:t>
              </a:r>
              <a:r>
                <a:rPr lang="en-US" sz="1050" baseline="-25000" dirty="0"/>
                <a:t>2</a:t>
              </a:r>
              <a:endParaRPr lang="en-US" sz="1050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730BD00-D10E-493B-AAB2-9F133EDFFEDB}"/>
                </a:ext>
              </a:extLst>
            </p:cNvPr>
            <p:cNvSpPr txBox="1"/>
            <p:nvPr/>
          </p:nvSpPr>
          <p:spPr>
            <a:xfrm>
              <a:off x="10045701" y="3961885"/>
              <a:ext cx="1066797" cy="456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1 or -1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641F3442-9185-4529-A837-F07161650B2C}"/>
                </a:ext>
              </a:extLst>
            </p:cNvPr>
            <p:cNvCxnSpPr>
              <a:stCxn id="4" idx="6"/>
            </p:cNvCxnSpPr>
            <p:nvPr/>
          </p:nvCxnSpPr>
          <p:spPr>
            <a:xfrm>
              <a:off x="8978902" y="4146551"/>
              <a:ext cx="1066798" cy="634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4334955A-095B-4310-91DF-8AE7B8E81B37}"/>
                </a:ext>
              </a:extLst>
            </p:cNvPr>
            <p:cNvSpPr/>
            <p:nvPr/>
          </p:nvSpPr>
          <p:spPr>
            <a:xfrm>
              <a:off x="4045189" y="3673743"/>
              <a:ext cx="945614" cy="94561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X</a:t>
              </a:r>
              <a:r>
                <a:rPr lang="en-US" sz="1050" baseline="-25000" dirty="0"/>
                <a:t>1</a:t>
              </a:r>
              <a:endParaRPr lang="en-US" sz="1050" dirty="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A97E6515-32A3-40E9-9C8B-4B6ADD4D7275}"/>
                </a:ext>
              </a:extLst>
            </p:cNvPr>
            <p:cNvSpPr/>
            <p:nvPr/>
          </p:nvSpPr>
          <p:spPr>
            <a:xfrm>
              <a:off x="4045189" y="2096949"/>
              <a:ext cx="945614" cy="94561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1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9E8007D7-FBF6-4064-9C22-CFDF7EFF20DE}"/>
                </a:ext>
              </a:extLst>
            </p:cNvPr>
            <p:cNvSpPr/>
            <p:nvPr/>
          </p:nvSpPr>
          <p:spPr>
            <a:xfrm>
              <a:off x="4045189" y="5081461"/>
              <a:ext cx="945614" cy="94561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X</a:t>
              </a:r>
              <a:r>
                <a:rPr lang="en-US" sz="1050" baseline="-25000" dirty="0"/>
                <a:t>2</a:t>
              </a:r>
              <a:endParaRPr lang="en-US" sz="1050" dirty="0"/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48AEFAE9-97C0-4FFC-B5D4-0F2E682904E5}"/>
                </a:ext>
              </a:extLst>
            </p:cNvPr>
            <p:cNvCxnSpPr>
              <a:cxnSpLocks/>
              <a:stCxn id="7" idx="6"/>
              <a:endCxn id="4" idx="2"/>
            </p:cNvCxnSpPr>
            <p:nvPr/>
          </p:nvCxnSpPr>
          <p:spPr>
            <a:xfrm>
              <a:off x="4990803" y="4146550"/>
              <a:ext cx="2552997" cy="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B5B73DB2-78A8-4027-B59D-A7EBFC600F31}"/>
                </a:ext>
              </a:extLst>
            </p:cNvPr>
            <p:cNvCxnSpPr>
              <a:cxnSpLocks/>
              <a:stCxn id="8" idx="6"/>
              <a:endCxn id="4" idx="2"/>
            </p:cNvCxnSpPr>
            <p:nvPr/>
          </p:nvCxnSpPr>
          <p:spPr>
            <a:xfrm>
              <a:off x="4990803" y="2569756"/>
              <a:ext cx="2552997" cy="157679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40F5128C-3469-4C74-A8B6-7877D0293773}"/>
                </a:ext>
              </a:extLst>
            </p:cNvPr>
            <p:cNvCxnSpPr>
              <a:cxnSpLocks/>
              <a:stCxn id="9" idx="6"/>
              <a:endCxn id="4" idx="2"/>
            </p:cNvCxnSpPr>
            <p:nvPr/>
          </p:nvCxnSpPr>
          <p:spPr>
            <a:xfrm flipV="1">
              <a:off x="4990803" y="4146551"/>
              <a:ext cx="2552997" cy="140771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C482BD7-8D09-41E1-AE17-8B824F78E74B}"/>
                </a:ext>
              </a:extLst>
            </p:cNvPr>
            <p:cNvSpPr txBox="1"/>
            <p:nvPr/>
          </p:nvSpPr>
          <p:spPr>
            <a:xfrm>
              <a:off x="5697493" y="2751622"/>
              <a:ext cx="799491" cy="456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1.5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669EE02-B7C2-48E7-8558-81B6A7252620}"/>
                </a:ext>
              </a:extLst>
            </p:cNvPr>
            <p:cNvSpPr txBox="1"/>
            <p:nvPr/>
          </p:nvSpPr>
          <p:spPr>
            <a:xfrm>
              <a:off x="5697493" y="3777219"/>
              <a:ext cx="779509" cy="456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-1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35B553D-8F1A-4B70-80EE-BD9B4F813E61}"/>
                </a:ext>
              </a:extLst>
            </p:cNvPr>
            <p:cNvSpPr txBox="1"/>
            <p:nvPr/>
          </p:nvSpPr>
          <p:spPr>
            <a:xfrm>
              <a:off x="5697493" y="4674115"/>
              <a:ext cx="779509" cy="456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-1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083C79C-0A90-4B1F-B890-4BE0ED5E98DC}"/>
              </a:ext>
            </a:extLst>
          </p:cNvPr>
          <p:cNvGrpSpPr/>
          <p:nvPr/>
        </p:nvGrpSpPr>
        <p:grpSpPr>
          <a:xfrm>
            <a:off x="236572" y="2358756"/>
            <a:ext cx="3930740" cy="2185882"/>
            <a:chOff x="4045189" y="2096949"/>
            <a:chExt cx="7067309" cy="3930126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CD10056F-7C91-462C-9256-9F53BFD366B8}"/>
                </a:ext>
              </a:extLst>
            </p:cNvPr>
            <p:cNvSpPr/>
            <p:nvPr/>
          </p:nvSpPr>
          <p:spPr>
            <a:xfrm>
              <a:off x="7543800" y="3429000"/>
              <a:ext cx="1435102" cy="1435102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Y</a:t>
              </a:r>
              <a:r>
                <a:rPr lang="en-US" sz="1050" baseline="-25000" dirty="0"/>
                <a:t>1</a:t>
              </a:r>
              <a:endParaRPr lang="en-US" sz="1050" dirty="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45D7681-759D-40A7-9E62-5ACED07366AB}"/>
                </a:ext>
              </a:extLst>
            </p:cNvPr>
            <p:cNvSpPr txBox="1"/>
            <p:nvPr/>
          </p:nvSpPr>
          <p:spPr>
            <a:xfrm>
              <a:off x="10045701" y="3961885"/>
              <a:ext cx="1066797" cy="456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1 or -1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EE39AABD-1DD6-4F5F-9DBF-F679C9F026ED}"/>
                </a:ext>
              </a:extLst>
            </p:cNvPr>
            <p:cNvCxnSpPr>
              <a:stCxn id="38" idx="6"/>
            </p:cNvCxnSpPr>
            <p:nvPr/>
          </p:nvCxnSpPr>
          <p:spPr>
            <a:xfrm>
              <a:off x="8978902" y="4146551"/>
              <a:ext cx="1066798" cy="634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30D6A1FE-879A-45BE-BF79-82471B6B2768}"/>
                </a:ext>
              </a:extLst>
            </p:cNvPr>
            <p:cNvSpPr/>
            <p:nvPr/>
          </p:nvSpPr>
          <p:spPr>
            <a:xfrm>
              <a:off x="4045189" y="3673743"/>
              <a:ext cx="945614" cy="94561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X</a:t>
              </a:r>
              <a:r>
                <a:rPr lang="en-US" sz="1050" baseline="-25000" dirty="0"/>
                <a:t>1</a:t>
              </a:r>
              <a:endParaRPr lang="en-US" sz="1050" dirty="0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108AC73E-31B4-4C27-97CE-F7A87E4ACB69}"/>
                </a:ext>
              </a:extLst>
            </p:cNvPr>
            <p:cNvSpPr/>
            <p:nvPr/>
          </p:nvSpPr>
          <p:spPr>
            <a:xfrm>
              <a:off x="4045189" y="2096949"/>
              <a:ext cx="945614" cy="94561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1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A0D91FF7-B43E-4808-BF1A-EF5BC4533DC1}"/>
                </a:ext>
              </a:extLst>
            </p:cNvPr>
            <p:cNvSpPr/>
            <p:nvPr/>
          </p:nvSpPr>
          <p:spPr>
            <a:xfrm>
              <a:off x="4045189" y="5081461"/>
              <a:ext cx="945614" cy="94561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X</a:t>
              </a:r>
              <a:r>
                <a:rPr lang="en-US" sz="1050" baseline="-25000" dirty="0"/>
                <a:t>2</a:t>
              </a:r>
              <a:endParaRPr lang="en-US" sz="1050" dirty="0"/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A61B509B-8DD2-4A53-8AB5-E5A181F5A335}"/>
                </a:ext>
              </a:extLst>
            </p:cNvPr>
            <p:cNvCxnSpPr>
              <a:cxnSpLocks/>
              <a:stCxn id="41" idx="6"/>
              <a:endCxn id="38" idx="2"/>
            </p:cNvCxnSpPr>
            <p:nvPr/>
          </p:nvCxnSpPr>
          <p:spPr>
            <a:xfrm>
              <a:off x="4990803" y="4146550"/>
              <a:ext cx="2552997" cy="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06C533A0-16DB-4D79-82C7-819B14E610CF}"/>
                </a:ext>
              </a:extLst>
            </p:cNvPr>
            <p:cNvCxnSpPr>
              <a:cxnSpLocks/>
              <a:stCxn id="42" idx="6"/>
              <a:endCxn id="38" idx="2"/>
            </p:cNvCxnSpPr>
            <p:nvPr/>
          </p:nvCxnSpPr>
          <p:spPr>
            <a:xfrm>
              <a:off x="4990803" y="2569756"/>
              <a:ext cx="2552997" cy="157679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40340182-E19C-4D56-B629-FB3A9FF332C0}"/>
                </a:ext>
              </a:extLst>
            </p:cNvPr>
            <p:cNvCxnSpPr>
              <a:cxnSpLocks/>
              <a:stCxn id="43" idx="6"/>
              <a:endCxn id="38" idx="2"/>
            </p:cNvCxnSpPr>
            <p:nvPr/>
          </p:nvCxnSpPr>
          <p:spPr>
            <a:xfrm flipV="1">
              <a:off x="4990803" y="4146551"/>
              <a:ext cx="2552997" cy="140771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242476B9-B741-4CF0-9BB1-DAE52AD2A19B}"/>
                </a:ext>
              </a:extLst>
            </p:cNvPr>
            <p:cNvSpPr txBox="1"/>
            <p:nvPr/>
          </p:nvSpPr>
          <p:spPr>
            <a:xfrm>
              <a:off x="5697493" y="2751622"/>
              <a:ext cx="799491" cy="456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0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E33C46F2-3F92-4FA8-94AF-EF8598824D39}"/>
                </a:ext>
              </a:extLst>
            </p:cNvPr>
            <p:cNvSpPr txBox="1"/>
            <p:nvPr/>
          </p:nvSpPr>
          <p:spPr>
            <a:xfrm>
              <a:off x="5697493" y="3777219"/>
              <a:ext cx="779509" cy="456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1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65DDD818-0912-4076-845A-AEC77807F0AA}"/>
                </a:ext>
              </a:extLst>
            </p:cNvPr>
            <p:cNvSpPr txBox="1"/>
            <p:nvPr/>
          </p:nvSpPr>
          <p:spPr>
            <a:xfrm>
              <a:off x="5697493" y="4674115"/>
              <a:ext cx="779509" cy="456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58599132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14DD6-24F4-4D14-9265-83671D683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Our Problem Space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AA88A4-DC8C-4725-A123-CA84FC49BA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4200525" cy="326350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Agent – A decision-making entity</a:t>
            </a:r>
          </a:p>
        </p:txBody>
      </p:sp>
      <p:pic>
        <p:nvPicPr>
          <p:cNvPr id="4" name="Picture 2" descr="Image result for chess board in game">
            <a:extLst>
              <a:ext uri="{FF2B5EF4-FFF2-40B4-BE49-F238E27FC236}">
                <a16:creationId xmlns:a16="http://schemas.microsoft.com/office/drawing/2014/main" id="{8FEE15D7-B2CC-415B-894C-F128B64668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9175" y="1611511"/>
            <a:ext cx="3686175" cy="2778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3368725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14DD6-24F4-4D14-9265-83671D683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Our Problem Space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AA88A4-DC8C-4725-A123-CA84FC49BA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4200525" cy="326350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Agent – A decision-making entity</a:t>
            </a:r>
          </a:p>
          <a:p>
            <a:pPr marL="0" indent="0">
              <a:buNone/>
            </a:pPr>
            <a:r>
              <a:rPr lang="en-US" dirty="0"/>
              <a:t>Environment – The space in which the Agent is making decisions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2" descr="Image result for chess board in game">
            <a:extLst>
              <a:ext uri="{FF2B5EF4-FFF2-40B4-BE49-F238E27FC236}">
                <a16:creationId xmlns:a16="http://schemas.microsoft.com/office/drawing/2014/main" id="{8FEE15D7-B2CC-415B-894C-F128B64668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9175" y="1611511"/>
            <a:ext cx="3686175" cy="2778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6714013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14DD6-24F4-4D14-9265-83671D683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Our Problem Space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AA88A4-DC8C-4725-A123-CA84FC49BA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4200525" cy="326350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Agent – A decision-making entity</a:t>
            </a:r>
          </a:p>
          <a:p>
            <a:pPr marL="0" indent="0">
              <a:buNone/>
            </a:pPr>
            <a:r>
              <a:rPr lang="en-US" dirty="0"/>
              <a:t>Environment – The space in which the Agent is making decisions</a:t>
            </a:r>
          </a:p>
          <a:p>
            <a:pPr marL="0" indent="0">
              <a:buNone/>
            </a:pPr>
            <a:r>
              <a:rPr lang="en-US" dirty="0"/>
              <a:t>State – The current status of the Environment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2" descr="Image result for chess board in game">
            <a:extLst>
              <a:ext uri="{FF2B5EF4-FFF2-40B4-BE49-F238E27FC236}">
                <a16:creationId xmlns:a16="http://schemas.microsoft.com/office/drawing/2014/main" id="{8FEE15D7-B2CC-415B-894C-F128B64668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9175" y="1611511"/>
            <a:ext cx="3686175" cy="2778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E129D4F1-6281-43C8-83EA-781DE3F81118}"/>
                  </a:ext>
                </a:extLst>
              </p14:cNvPr>
              <p14:cNvContentPartPr/>
              <p14:nvPr/>
            </p14:nvContentPartPr>
            <p14:xfrm>
              <a:off x="768600" y="2054520"/>
              <a:ext cx="1466280" cy="9842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E129D4F1-6281-43C8-83EA-781DE3F8111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59240" y="2045160"/>
                <a:ext cx="1485000" cy="1002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25926529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14DD6-24F4-4D14-9265-83671D683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Our Problem Space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AA88A4-DC8C-4725-A123-CA84FC49BA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4200525" cy="326350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Agent – A decision-making entity</a:t>
            </a:r>
          </a:p>
          <a:p>
            <a:pPr marL="0" indent="0">
              <a:buNone/>
            </a:pPr>
            <a:r>
              <a:rPr lang="en-US" dirty="0"/>
              <a:t>Environment – The space in which the Agent is making decisions</a:t>
            </a:r>
          </a:p>
          <a:p>
            <a:pPr marL="0" indent="0">
              <a:buNone/>
            </a:pPr>
            <a:r>
              <a:rPr lang="en-US" dirty="0"/>
              <a:t>State – The current status of the Environment</a:t>
            </a:r>
          </a:p>
          <a:p>
            <a:pPr marL="0" indent="0">
              <a:buNone/>
            </a:pPr>
            <a:r>
              <a:rPr lang="en-US" dirty="0"/>
              <a:t>Goal – An eventual outcome sought by the Agent</a:t>
            </a:r>
          </a:p>
        </p:txBody>
      </p:sp>
      <p:pic>
        <p:nvPicPr>
          <p:cNvPr id="4" name="Picture 2" descr="Image result for chess board in game">
            <a:extLst>
              <a:ext uri="{FF2B5EF4-FFF2-40B4-BE49-F238E27FC236}">
                <a16:creationId xmlns:a16="http://schemas.microsoft.com/office/drawing/2014/main" id="{8FEE15D7-B2CC-415B-894C-F128B64668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9175" y="1611511"/>
            <a:ext cx="3686175" cy="2778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9BCAF825-5516-4278-BB0B-98AE9629E608}"/>
                  </a:ext>
                </a:extLst>
              </p14:cNvPr>
              <p14:cNvContentPartPr/>
              <p14:nvPr/>
            </p14:nvContentPartPr>
            <p14:xfrm>
              <a:off x="724680" y="1755000"/>
              <a:ext cx="904680" cy="18550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9BCAF825-5516-4278-BB0B-98AE9629E60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15320" y="1745640"/>
                <a:ext cx="923400" cy="1873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10000047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14DD6-24F4-4D14-9265-83671D683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Our Problem Space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AA88A4-DC8C-4725-A123-CA84FC49BA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4200525" cy="32635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Agent – A decision-making entity</a:t>
            </a:r>
          </a:p>
          <a:p>
            <a:pPr marL="0" indent="0">
              <a:buNone/>
            </a:pPr>
            <a:r>
              <a:rPr lang="en-US" dirty="0"/>
              <a:t>Environment – The space in which the Agent is making decisions</a:t>
            </a:r>
          </a:p>
          <a:p>
            <a:pPr marL="0" indent="0">
              <a:buNone/>
            </a:pPr>
            <a:r>
              <a:rPr lang="en-US" dirty="0"/>
              <a:t>State – The current status of the Environment</a:t>
            </a:r>
          </a:p>
          <a:p>
            <a:pPr marL="0" indent="0">
              <a:buNone/>
            </a:pPr>
            <a:r>
              <a:rPr lang="en-US" dirty="0"/>
              <a:t>Goal – An eventual outcome sought by the Agent</a:t>
            </a:r>
          </a:p>
          <a:p>
            <a:pPr marL="0" indent="0">
              <a:buNone/>
            </a:pPr>
            <a:r>
              <a:rPr lang="en-US" dirty="0"/>
              <a:t>Reward – An intermediate measure of success / failure towards the Goal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2" descr="Image result for chess board in game">
            <a:extLst>
              <a:ext uri="{FF2B5EF4-FFF2-40B4-BE49-F238E27FC236}">
                <a16:creationId xmlns:a16="http://schemas.microsoft.com/office/drawing/2014/main" id="{8FEE15D7-B2CC-415B-894C-F128B64668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9175" y="1611511"/>
            <a:ext cx="3686175" cy="2778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DF80D3E9-8516-4DEE-9C02-8DAFD8973240}"/>
                  </a:ext>
                </a:extLst>
              </p14:cNvPr>
              <p14:cNvContentPartPr/>
              <p14:nvPr/>
            </p14:nvContentPartPr>
            <p14:xfrm>
              <a:off x="731880" y="3935880"/>
              <a:ext cx="3412440" cy="3934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DF80D3E9-8516-4DEE-9C02-8DAFD897324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22520" y="3926520"/>
                <a:ext cx="3431160" cy="412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43237030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14DD6-24F4-4D14-9265-83671D683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Our Problem Space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AA88A4-DC8C-4725-A123-CA84FC49BA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4200525" cy="37742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Agent – A decision-making entity</a:t>
            </a:r>
          </a:p>
          <a:p>
            <a:pPr marL="0" indent="0">
              <a:buNone/>
            </a:pPr>
            <a:r>
              <a:rPr lang="en-US" dirty="0"/>
              <a:t>Environment – The space in which the Agent is making decisions</a:t>
            </a:r>
          </a:p>
          <a:p>
            <a:pPr marL="0" indent="0">
              <a:buNone/>
            </a:pPr>
            <a:r>
              <a:rPr lang="en-US" dirty="0"/>
              <a:t>State (S) – The current status of the Environment</a:t>
            </a:r>
          </a:p>
          <a:p>
            <a:pPr marL="0" indent="0">
              <a:buNone/>
            </a:pPr>
            <a:r>
              <a:rPr lang="en-US" dirty="0"/>
              <a:t>Goal – An eventual outcome sought by the Agent</a:t>
            </a:r>
          </a:p>
          <a:p>
            <a:pPr marL="0" indent="0">
              <a:buNone/>
            </a:pPr>
            <a:r>
              <a:rPr lang="en-US" dirty="0"/>
              <a:t>Reward (R) – Intermediate measure of success/failure towards the Goal</a:t>
            </a:r>
          </a:p>
          <a:p>
            <a:pPr marL="0" indent="0">
              <a:buNone/>
            </a:pPr>
            <a:r>
              <a:rPr lang="en-US" dirty="0"/>
              <a:t>Action (A) – The options available to the Agent to change the State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2" descr="Image result for chess board in game">
            <a:extLst>
              <a:ext uri="{FF2B5EF4-FFF2-40B4-BE49-F238E27FC236}">
                <a16:creationId xmlns:a16="http://schemas.microsoft.com/office/drawing/2014/main" id="{8FEE15D7-B2CC-415B-894C-F128B64668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9175" y="1611511"/>
            <a:ext cx="3686175" cy="2778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00C0C55A-3F03-4D64-876D-742BEC92E43D}"/>
                  </a:ext>
                </a:extLst>
              </p14:cNvPr>
              <p14:cNvContentPartPr/>
              <p14:nvPr/>
            </p14:nvContentPartPr>
            <p14:xfrm>
              <a:off x="482040" y="416160"/>
              <a:ext cx="7916040" cy="45133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00C0C55A-3F03-4D64-876D-742BEC92E43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72680" y="406800"/>
                <a:ext cx="7934760" cy="4532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269808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AA004-D3F8-44F7-920F-57F394E9F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Combining Multiple Perceptrons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17988A6-8AB5-4C83-BC98-6581B6C8202C}"/>
              </a:ext>
            </a:extLst>
          </p:cNvPr>
          <p:cNvGrpSpPr/>
          <p:nvPr/>
        </p:nvGrpSpPr>
        <p:grpSpPr>
          <a:xfrm>
            <a:off x="827095" y="2957619"/>
            <a:ext cx="4711637" cy="2185882"/>
            <a:chOff x="4045189" y="2096949"/>
            <a:chExt cx="8471329" cy="3930126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2C4ADE74-5970-4723-8835-FC8E3904DD5E}"/>
                </a:ext>
              </a:extLst>
            </p:cNvPr>
            <p:cNvSpPr/>
            <p:nvPr/>
          </p:nvSpPr>
          <p:spPr>
            <a:xfrm>
              <a:off x="7543800" y="3429000"/>
              <a:ext cx="1435102" cy="1435102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Y</a:t>
              </a:r>
              <a:r>
                <a:rPr lang="en-US" sz="1050" baseline="-25000" dirty="0"/>
                <a:t>2</a:t>
              </a:r>
              <a:endParaRPr lang="en-US" sz="1050" dirty="0"/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641F3442-9185-4529-A837-F07161650B2C}"/>
                </a:ext>
              </a:extLst>
            </p:cNvPr>
            <p:cNvCxnSpPr>
              <a:cxnSpLocks/>
              <a:stCxn id="4" idx="6"/>
              <a:endCxn id="32" idx="2"/>
            </p:cNvCxnSpPr>
            <p:nvPr/>
          </p:nvCxnSpPr>
          <p:spPr>
            <a:xfrm flipV="1">
              <a:off x="8978902" y="2153203"/>
              <a:ext cx="3537616" cy="19933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4334955A-095B-4310-91DF-8AE7B8E81B37}"/>
                </a:ext>
              </a:extLst>
            </p:cNvPr>
            <p:cNvSpPr/>
            <p:nvPr/>
          </p:nvSpPr>
          <p:spPr>
            <a:xfrm>
              <a:off x="4045189" y="3673743"/>
              <a:ext cx="945614" cy="94561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X</a:t>
              </a:r>
              <a:r>
                <a:rPr lang="en-US" sz="1050" baseline="-25000" dirty="0"/>
                <a:t>1</a:t>
              </a:r>
              <a:endParaRPr lang="en-US" sz="1050" dirty="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A97E6515-32A3-40E9-9C8B-4B6ADD4D7275}"/>
                </a:ext>
              </a:extLst>
            </p:cNvPr>
            <p:cNvSpPr/>
            <p:nvPr/>
          </p:nvSpPr>
          <p:spPr>
            <a:xfrm>
              <a:off x="4045189" y="2096949"/>
              <a:ext cx="945614" cy="94561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1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9E8007D7-FBF6-4064-9C22-CFDF7EFF20DE}"/>
                </a:ext>
              </a:extLst>
            </p:cNvPr>
            <p:cNvSpPr/>
            <p:nvPr/>
          </p:nvSpPr>
          <p:spPr>
            <a:xfrm>
              <a:off x="4045189" y="5081461"/>
              <a:ext cx="945614" cy="94561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X</a:t>
              </a:r>
              <a:r>
                <a:rPr lang="en-US" sz="1050" baseline="-25000" dirty="0"/>
                <a:t>2</a:t>
              </a:r>
              <a:endParaRPr lang="en-US" sz="1050" dirty="0"/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48AEFAE9-97C0-4FFC-B5D4-0F2E682904E5}"/>
                </a:ext>
              </a:extLst>
            </p:cNvPr>
            <p:cNvCxnSpPr>
              <a:cxnSpLocks/>
              <a:stCxn id="7" idx="6"/>
              <a:endCxn id="4" idx="2"/>
            </p:cNvCxnSpPr>
            <p:nvPr/>
          </p:nvCxnSpPr>
          <p:spPr>
            <a:xfrm>
              <a:off x="4990803" y="4146550"/>
              <a:ext cx="2552997" cy="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B5B73DB2-78A8-4027-B59D-A7EBFC600F31}"/>
                </a:ext>
              </a:extLst>
            </p:cNvPr>
            <p:cNvCxnSpPr>
              <a:cxnSpLocks/>
              <a:stCxn id="8" idx="6"/>
              <a:endCxn id="4" idx="2"/>
            </p:cNvCxnSpPr>
            <p:nvPr/>
          </p:nvCxnSpPr>
          <p:spPr>
            <a:xfrm>
              <a:off x="4990803" y="2569756"/>
              <a:ext cx="2552997" cy="157679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40F5128C-3469-4C74-A8B6-7877D0293773}"/>
                </a:ext>
              </a:extLst>
            </p:cNvPr>
            <p:cNvCxnSpPr>
              <a:cxnSpLocks/>
              <a:stCxn id="9" idx="6"/>
              <a:endCxn id="4" idx="2"/>
            </p:cNvCxnSpPr>
            <p:nvPr/>
          </p:nvCxnSpPr>
          <p:spPr>
            <a:xfrm flipV="1">
              <a:off x="4990803" y="4146551"/>
              <a:ext cx="2552997" cy="140771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C482BD7-8D09-41E1-AE17-8B824F78E74B}"/>
                </a:ext>
              </a:extLst>
            </p:cNvPr>
            <p:cNvSpPr txBox="1"/>
            <p:nvPr/>
          </p:nvSpPr>
          <p:spPr>
            <a:xfrm>
              <a:off x="5697493" y="2751622"/>
              <a:ext cx="799491" cy="456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1.5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669EE02-B7C2-48E7-8558-81B6A7252620}"/>
                </a:ext>
              </a:extLst>
            </p:cNvPr>
            <p:cNvSpPr txBox="1"/>
            <p:nvPr/>
          </p:nvSpPr>
          <p:spPr>
            <a:xfrm>
              <a:off x="5697493" y="3777219"/>
              <a:ext cx="779509" cy="456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-1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35B553D-8F1A-4B70-80EE-BD9B4F813E61}"/>
                </a:ext>
              </a:extLst>
            </p:cNvPr>
            <p:cNvSpPr txBox="1"/>
            <p:nvPr/>
          </p:nvSpPr>
          <p:spPr>
            <a:xfrm>
              <a:off x="5697493" y="4674115"/>
              <a:ext cx="779509" cy="456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-1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083C79C-0A90-4B1F-B890-4BE0ED5E98DC}"/>
              </a:ext>
            </a:extLst>
          </p:cNvPr>
          <p:cNvGrpSpPr/>
          <p:nvPr/>
        </p:nvGrpSpPr>
        <p:grpSpPr>
          <a:xfrm>
            <a:off x="224078" y="1049865"/>
            <a:ext cx="5314653" cy="2185882"/>
            <a:chOff x="4045189" y="2096949"/>
            <a:chExt cx="9555528" cy="3930126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CD10056F-7C91-462C-9256-9F53BFD366B8}"/>
                </a:ext>
              </a:extLst>
            </p:cNvPr>
            <p:cNvSpPr/>
            <p:nvPr/>
          </p:nvSpPr>
          <p:spPr>
            <a:xfrm>
              <a:off x="7543800" y="3429000"/>
              <a:ext cx="1435102" cy="1435102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Y</a:t>
              </a:r>
              <a:r>
                <a:rPr lang="en-US" sz="1050" baseline="-25000" dirty="0"/>
                <a:t>1</a:t>
              </a:r>
              <a:endParaRPr lang="en-US" sz="1050" dirty="0"/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EE39AABD-1DD6-4F5F-9DBF-F679C9F026ED}"/>
                </a:ext>
              </a:extLst>
            </p:cNvPr>
            <p:cNvCxnSpPr>
              <a:cxnSpLocks/>
              <a:stCxn id="38" idx="6"/>
              <a:endCxn id="32" idx="2"/>
            </p:cNvCxnSpPr>
            <p:nvPr/>
          </p:nvCxnSpPr>
          <p:spPr>
            <a:xfrm>
              <a:off x="8978902" y="4146551"/>
              <a:ext cx="4621815" cy="143671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30D6A1FE-879A-45BE-BF79-82471B6B2768}"/>
                </a:ext>
              </a:extLst>
            </p:cNvPr>
            <p:cNvSpPr/>
            <p:nvPr/>
          </p:nvSpPr>
          <p:spPr>
            <a:xfrm>
              <a:off x="4045189" y="3673743"/>
              <a:ext cx="945614" cy="94561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X</a:t>
              </a:r>
              <a:r>
                <a:rPr lang="en-US" sz="1050" baseline="-25000" dirty="0"/>
                <a:t>1</a:t>
              </a:r>
              <a:endParaRPr lang="en-US" sz="1050" dirty="0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108AC73E-31B4-4C27-97CE-F7A87E4ACB69}"/>
                </a:ext>
              </a:extLst>
            </p:cNvPr>
            <p:cNvSpPr/>
            <p:nvPr/>
          </p:nvSpPr>
          <p:spPr>
            <a:xfrm>
              <a:off x="4045189" y="2096949"/>
              <a:ext cx="945614" cy="94561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1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A0D91FF7-B43E-4808-BF1A-EF5BC4533DC1}"/>
                </a:ext>
              </a:extLst>
            </p:cNvPr>
            <p:cNvSpPr/>
            <p:nvPr/>
          </p:nvSpPr>
          <p:spPr>
            <a:xfrm>
              <a:off x="4045189" y="5081461"/>
              <a:ext cx="945614" cy="94561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X</a:t>
              </a:r>
              <a:r>
                <a:rPr lang="en-US" sz="1050" baseline="-25000" dirty="0"/>
                <a:t>2</a:t>
              </a:r>
              <a:endParaRPr lang="en-US" sz="1050" dirty="0"/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A61B509B-8DD2-4A53-8AB5-E5A181F5A335}"/>
                </a:ext>
              </a:extLst>
            </p:cNvPr>
            <p:cNvCxnSpPr>
              <a:cxnSpLocks/>
              <a:stCxn id="41" idx="6"/>
              <a:endCxn id="38" idx="2"/>
            </p:cNvCxnSpPr>
            <p:nvPr/>
          </p:nvCxnSpPr>
          <p:spPr>
            <a:xfrm>
              <a:off x="4990803" y="4146550"/>
              <a:ext cx="2552997" cy="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06C533A0-16DB-4D79-82C7-819B14E610CF}"/>
                </a:ext>
              </a:extLst>
            </p:cNvPr>
            <p:cNvCxnSpPr>
              <a:cxnSpLocks/>
              <a:stCxn id="42" idx="6"/>
              <a:endCxn id="38" idx="2"/>
            </p:cNvCxnSpPr>
            <p:nvPr/>
          </p:nvCxnSpPr>
          <p:spPr>
            <a:xfrm>
              <a:off x="4990803" y="2569756"/>
              <a:ext cx="2552997" cy="157679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40340182-E19C-4D56-B629-FB3A9FF332C0}"/>
                </a:ext>
              </a:extLst>
            </p:cNvPr>
            <p:cNvCxnSpPr>
              <a:cxnSpLocks/>
              <a:stCxn id="43" idx="6"/>
              <a:endCxn id="38" idx="2"/>
            </p:cNvCxnSpPr>
            <p:nvPr/>
          </p:nvCxnSpPr>
          <p:spPr>
            <a:xfrm flipV="1">
              <a:off x="4990803" y="4146551"/>
              <a:ext cx="2552997" cy="140771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242476B9-B741-4CF0-9BB1-DAE52AD2A19B}"/>
                </a:ext>
              </a:extLst>
            </p:cNvPr>
            <p:cNvSpPr txBox="1"/>
            <p:nvPr/>
          </p:nvSpPr>
          <p:spPr>
            <a:xfrm>
              <a:off x="5697494" y="2751622"/>
              <a:ext cx="799491" cy="456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-0.5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E33C46F2-3F92-4FA8-94AF-EF8598824D39}"/>
                </a:ext>
              </a:extLst>
            </p:cNvPr>
            <p:cNvSpPr txBox="1"/>
            <p:nvPr/>
          </p:nvSpPr>
          <p:spPr>
            <a:xfrm>
              <a:off x="5697494" y="3777219"/>
              <a:ext cx="779509" cy="456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1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65DDD818-0912-4076-845A-AEC77807F0AA}"/>
                </a:ext>
              </a:extLst>
            </p:cNvPr>
            <p:cNvSpPr txBox="1"/>
            <p:nvPr/>
          </p:nvSpPr>
          <p:spPr>
            <a:xfrm>
              <a:off x="5697494" y="4674115"/>
              <a:ext cx="779509" cy="456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1</a:t>
              </a:r>
            </a:p>
          </p:txBody>
        </p:sp>
      </p:grpSp>
      <p:sp>
        <p:nvSpPr>
          <p:cNvPr id="32" name="Oval 31">
            <a:extLst>
              <a:ext uri="{FF2B5EF4-FFF2-40B4-BE49-F238E27FC236}">
                <a16:creationId xmlns:a16="http://schemas.microsoft.com/office/drawing/2014/main" id="{11B0CC15-37EA-4826-AEB0-58D6F7545799}"/>
              </a:ext>
            </a:extLst>
          </p:cNvPr>
          <p:cNvSpPr/>
          <p:nvPr/>
        </p:nvSpPr>
        <p:spPr>
          <a:xfrm>
            <a:off x="5538732" y="2589814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Y</a:t>
            </a:r>
            <a:r>
              <a:rPr lang="en-US" sz="1050" baseline="-25000" dirty="0"/>
              <a:t>3</a:t>
            </a:r>
            <a:endParaRPr lang="en-US" sz="1050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BBF4EF2-49DC-4EEA-9603-F1EE5372DC06}"/>
              </a:ext>
            </a:extLst>
          </p:cNvPr>
          <p:cNvCxnSpPr>
            <a:stCxn id="32" idx="6"/>
          </p:cNvCxnSpPr>
          <p:nvPr/>
        </p:nvCxnSpPr>
        <p:spPr>
          <a:xfrm flipV="1">
            <a:off x="6336915" y="2988906"/>
            <a:ext cx="873510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0BF93972-0142-4D54-91F7-09483D310B26}"/>
              </a:ext>
            </a:extLst>
          </p:cNvPr>
          <p:cNvSpPr txBox="1"/>
          <p:nvPr/>
        </p:nvSpPr>
        <p:spPr>
          <a:xfrm>
            <a:off x="7210425" y="2850406"/>
            <a:ext cx="59333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1 or -1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A8BB9872-D35E-42AD-9ECB-EC9F6C6923DD}"/>
                  </a:ext>
                </a:extLst>
              </p14:cNvPr>
              <p14:cNvContentPartPr/>
              <p14:nvPr/>
            </p14:nvContentPartPr>
            <p14:xfrm>
              <a:off x="92160" y="1389960"/>
              <a:ext cx="6383520" cy="36392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A8BB9872-D35E-42AD-9ECB-EC9F6C6923D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2800" y="1380600"/>
                <a:ext cx="6402240" cy="3657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055097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AA004-D3F8-44F7-920F-57F394E9F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Combining Multiple Perceptrons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C4ADE74-5970-4723-8835-FC8E3904DD5E}"/>
              </a:ext>
            </a:extLst>
          </p:cNvPr>
          <p:cNvSpPr/>
          <p:nvPr/>
        </p:nvSpPr>
        <p:spPr>
          <a:xfrm>
            <a:off x="2169958" y="3631569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A</a:t>
            </a:r>
            <a:r>
              <a:rPr lang="en-US" sz="1050" baseline="-25000" dirty="0"/>
              <a:t>2</a:t>
            </a:r>
            <a:r>
              <a:rPr lang="en-US" sz="1050" dirty="0"/>
              <a:t> NAND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41F3442-9185-4529-A837-F07161650B2C}"/>
              </a:ext>
            </a:extLst>
          </p:cNvPr>
          <p:cNvCxnSpPr>
            <a:cxnSpLocks/>
            <a:stCxn id="4" idx="6"/>
            <a:endCxn id="32" idx="2"/>
          </p:cNvCxnSpPr>
          <p:nvPr/>
        </p:nvCxnSpPr>
        <p:spPr>
          <a:xfrm flipV="1">
            <a:off x="2968142" y="2988906"/>
            <a:ext cx="2570590" cy="10417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8AEFAE9-97C0-4FFC-B5D4-0F2E682904E5}"/>
              </a:ext>
            </a:extLst>
          </p:cNvPr>
          <p:cNvCxnSpPr>
            <a:cxnSpLocks/>
            <a:stCxn id="41" idx="6"/>
            <a:endCxn id="4" idx="2"/>
          </p:cNvCxnSpPr>
          <p:nvPr/>
        </p:nvCxnSpPr>
        <p:spPr>
          <a:xfrm>
            <a:off x="764666" y="3002649"/>
            <a:ext cx="1405292" cy="102801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5B73DB2-78A8-4027-B59D-A7EBFC600F31}"/>
              </a:ext>
            </a:extLst>
          </p:cNvPr>
          <p:cNvCxnSpPr>
            <a:cxnSpLocks/>
            <a:stCxn id="42" idx="6"/>
            <a:endCxn id="4" idx="2"/>
          </p:cNvCxnSpPr>
          <p:nvPr/>
        </p:nvCxnSpPr>
        <p:spPr>
          <a:xfrm>
            <a:off x="750016" y="1304577"/>
            <a:ext cx="1419942" cy="27260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0F5128C-3469-4C74-A8B6-7877D0293773}"/>
              </a:ext>
            </a:extLst>
          </p:cNvPr>
          <p:cNvCxnSpPr>
            <a:cxnSpLocks/>
            <a:stCxn id="43" idx="6"/>
            <a:endCxn id="4" idx="2"/>
          </p:cNvCxnSpPr>
          <p:nvPr/>
        </p:nvCxnSpPr>
        <p:spPr>
          <a:xfrm flipV="1">
            <a:off x="764666" y="4030660"/>
            <a:ext cx="1405292" cy="4988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C482BD7-8D09-41E1-AE17-8B824F78E74B}"/>
              </a:ext>
            </a:extLst>
          </p:cNvPr>
          <p:cNvSpPr txBox="1"/>
          <p:nvPr/>
        </p:nvSpPr>
        <p:spPr>
          <a:xfrm>
            <a:off x="1746084" y="3093080"/>
            <a:ext cx="44466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1.5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669EE02-B7C2-48E7-8558-81B6A7252620}"/>
              </a:ext>
            </a:extLst>
          </p:cNvPr>
          <p:cNvSpPr txBox="1"/>
          <p:nvPr/>
        </p:nvSpPr>
        <p:spPr>
          <a:xfrm>
            <a:off x="1512306" y="3637782"/>
            <a:ext cx="43355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-1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35B553D-8F1A-4B70-80EE-BD9B4F813E61}"/>
              </a:ext>
            </a:extLst>
          </p:cNvPr>
          <p:cNvSpPr txBox="1"/>
          <p:nvPr/>
        </p:nvSpPr>
        <p:spPr>
          <a:xfrm>
            <a:off x="1629767" y="4164202"/>
            <a:ext cx="43355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-1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CD10056F-7C91-462C-9256-9F53BFD366B8}"/>
              </a:ext>
            </a:extLst>
          </p:cNvPr>
          <p:cNvSpPr/>
          <p:nvPr/>
        </p:nvSpPr>
        <p:spPr>
          <a:xfrm>
            <a:off x="2169958" y="1782476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A</a:t>
            </a:r>
            <a:r>
              <a:rPr lang="en-US" sz="1050" baseline="-25000" dirty="0"/>
              <a:t>1</a:t>
            </a:r>
          </a:p>
          <a:p>
            <a:pPr algn="ctr"/>
            <a:r>
              <a:rPr lang="en-US" sz="1050" dirty="0"/>
              <a:t>OR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EE39AABD-1DD6-4F5F-9DBF-F679C9F026ED}"/>
              </a:ext>
            </a:extLst>
          </p:cNvPr>
          <p:cNvCxnSpPr>
            <a:cxnSpLocks/>
            <a:stCxn id="38" idx="6"/>
            <a:endCxn id="32" idx="2"/>
          </p:cNvCxnSpPr>
          <p:nvPr/>
        </p:nvCxnSpPr>
        <p:spPr>
          <a:xfrm>
            <a:off x="2968142" y="2181568"/>
            <a:ext cx="2570590" cy="7990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30D6A1FE-879A-45BE-BF79-82471B6B2768}"/>
              </a:ext>
            </a:extLst>
          </p:cNvPr>
          <p:cNvSpPr/>
          <p:nvPr/>
        </p:nvSpPr>
        <p:spPr>
          <a:xfrm>
            <a:off x="238729" y="2739679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X</a:t>
            </a:r>
            <a:r>
              <a:rPr lang="en-US" sz="1050" baseline="-25000" dirty="0"/>
              <a:t>1</a:t>
            </a:r>
            <a:endParaRPr lang="en-US" sz="1050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108AC73E-31B4-4C27-97CE-F7A87E4ACB69}"/>
              </a:ext>
            </a:extLst>
          </p:cNvPr>
          <p:cNvSpPr/>
          <p:nvPr/>
        </p:nvSpPr>
        <p:spPr>
          <a:xfrm>
            <a:off x="224078" y="1041607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1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A0D91FF7-B43E-4808-BF1A-EF5BC4533DC1}"/>
              </a:ext>
            </a:extLst>
          </p:cNvPr>
          <p:cNvSpPr/>
          <p:nvPr/>
        </p:nvSpPr>
        <p:spPr>
          <a:xfrm>
            <a:off x="238729" y="4266533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X</a:t>
            </a:r>
            <a:r>
              <a:rPr lang="en-US" sz="1050" baseline="-25000" dirty="0"/>
              <a:t>2</a:t>
            </a:r>
            <a:endParaRPr lang="en-US" sz="1050" dirty="0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A61B509B-8DD2-4A53-8AB5-E5A181F5A335}"/>
              </a:ext>
            </a:extLst>
          </p:cNvPr>
          <p:cNvCxnSpPr>
            <a:cxnSpLocks/>
            <a:stCxn id="41" idx="6"/>
            <a:endCxn id="38" idx="2"/>
          </p:cNvCxnSpPr>
          <p:nvPr/>
        </p:nvCxnSpPr>
        <p:spPr>
          <a:xfrm flipV="1">
            <a:off x="764666" y="2181568"/>
            <a:ext cx="1405292" cy="8210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06C533A0-16DB-4D79-82C7-819B14E610CF}"/>
              </a:ext>
            </a:extLst>
          </p:cNvPr>
          <p:cNvCxnSpPr>
            <a:cxnSpLocks/>
            <a:stCxn id="42" idx="6"/>
            <a:endCxn id="38" idx="2"/>
          </p:cNvCxnSpPr>
          <p:nvPr/>
        </p:nvCxnSpPr>
        <p:spPr>
          <a:xfrm>
            <a:off x="750016" y="1304576"/>
            <a:ext cx="1419942" cy="8769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40340182-E19C-4D56-B629-FB3A9FF332C0}"/>
              </a:ext>
            </a:extLst>
          </p:cNvPr>
          <p:cNvCxnSpPr>
            <a:cxnSpLocks/>
            <a:stCxn id="43" idx="6"/>
            <a:endCxn id="38" idx="2"/>
          </p:cNvCxnSpPr>
          <p:nvPr/>
        </p:nvCxnSpPr>
        <p:spPr>
          <a:xfrm flipV="1">
            <a:off x="764666" y="2181568"/>
            <a:ext cx="1405292" cy="23479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242476B9-B741-4CF0-9BB1-DAE52AD2A19B}"/>
              </a:ext>
            </a:extLst>
          </p:cNvPr>
          <p:cNvSpPr txBox="1"/>
          <p:nvPr/>
        </p:nvSpPr>
        <p:spPr>
          <a:xfrm>
            <a:off x="1735688" y="1701938"/>
            <a:ext cx="44466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-0.5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33C46F2-3F92-4FA8-94AF-EF8598824D39}"/>
              </a:ext>
            </a:extLst>
          </p:cNvPr>
          <p:cNvSpPr txBox="1"/>
          <p:nvPr/>
        </p:nvSpPr>
        <p:spPr>
          <a:xfrm>
            <a:off x="1918722" y="2509061"/>
            <a:ext cx="43355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1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5DDD818-0912-4076-845A-AEC77807F0AA}"/>
              </a:ext>
            </a:extLst>
          </p:cNvPr>
          <p:cNvSpPr txBox="1"/>
          <p:nvPr/>
        </p:nvSpPr>
        <p:spPr>
          <a:xfrm>
            <a:off x="1713271" y="2104115"/>
            <a:ext cx="43355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1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11B0CC15-37EA-4826-AEB0-58D6F7545799}"/>
              </a:ext>
            </a:extLst>
          </p:cNvPr>
          <p:cNvSpPr/>
          <p:nvPr/>
        </p:nvSpPr>
        <p:spPr>
          <a:xfrm>
            <a:off x="5538732" y="2589814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Y</a:t>
            </a:r>
            <a:r>
              <a:rPr lang="en-US" sz="1050" baseline="-25000" dirty="0"/>
              <a:t>3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BBF4EF2-49DC-4EEA-9603-F1EE5372DC06}"/>
              </a:ext>
            </a:extLst>
          </p:cNvPr>
          <p:cNvCxnSpPr>
            <a:stCxn id="32" idx="6"/>
          </p:cNvCxnSpPr>
          <p:nvPr/>
        </p:nvCxnSpPr>
        <p:spPr>
          <a:xfrm flipV="1">
            <a:off x="6336915" y="2988906"/>
            <a:ext cx="873510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0BF93972-0142-4D54-91F7-09483D310B26}"/>
              </a:ext>
            </a:extLst>
          </p:cNvPr>
          <p:cNvSpPr txBox="1"/>
          <p:nvPr/>
        </p:nvSpPr>
        <p:spPr>
          <a:xfrm>
            <a:off x="7210425" y="2850406"/>
            <a:ext cx="59333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1 or -1</a:t>
            </a:r>
          </a:p>
        </p:txBody>
      </p:sp>
    </p:spTree>
    <p:extLst>
      <p:ext uri="{BB962C8B-B14F-4D97-AF65-F5344CB8AC3E}">
        <p14:creationId xmlns:p14="http://schemas.microsoft.com/office/powerpoint/2010/main" val="32097531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AA004-D3F8-44F7-920F-57F394E9F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Combining Multiple Perceptrons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C4ADE74-5970-4723-8835-FC8E3904DD5E}"/>
              </a:ext>
            </a:extLst>
          </p:cNvPr>
          <p:cNvSpPr/>
          <p:nvPr/>
        </p:nvSpPr>
        <p:spPr>
          <a:xfrm>
            <a:off x="2169958" y="3631569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A</a:t>
            </a:r>
            <a:r>
              <a:rPr lang="en-US" sz="1050" baseline="-25000" dirty="0"/>
              <a:t>2</a:t>
            </a:r>
            <a:r>
              <a:rPr lang="en-US" sz="1050" dirty="0"/>
              <a:t> NAND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41F3442-9185-4529-A837-F07161650B2C}"/>
              </a:ext>
            </a:extLst>
          </p:cNvPr>
          <p:cNvCxnSpPr>
            <a:cxnSpLocks/>
            <a:stCxn id="4" idx="6"/>
            <a:endCxn id="32" idx="2"/>
          </p:cNvCxnSpPr>
          <p:nvPr/>
        </p:nvCxnSpPr>
        <p:spPr>
          <a:xfrm flipV="1">
            <a:off x="2968142" y="2988906"/>
            <a:ext cx="2570590" cy="10417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8AEFAE9-97C0-4FFC-B5D4-0F2E682904E5}"/>
              </a:ext>
            </a:extLst>
          </p:cNvPr>
          <p:cNvCxnSpPr>
            <a:cxnSpLocks/>
            <a:stCxn id="41" idx="6"/>
            <a:endCxn id="4" idx="2"/>
          </p:cNvCxnSpPr>
          <p:nvPr/>
        </p:nvCxnSpPr>
        <p:spPr>
          <a:xfrm>
            <a:off x="764666" y="3002649"/>
            <a:ext cx="1405292" cy="102801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5B73DB2-78A8-4027-B59D-A7EBFC600F31}"/>
              </a:ext>
            </a:extLst>
          </p:cNvPr>
          <p:cNvCxnSpPr>
            <a:cxnSpLocks/>
            <a:stCxn id="42" idx="6"/>
            <a:endCxn id="4" idx="2"/>
          </p:cNvCxnSpPr>
          <p:nvPr/>
        </p:nvCxnSpPr>
        <p:spPr>
          <a:xfrm>
            <a:off x="750016" y="1304577"/>
            <a:ext cx="1419942" cy="27260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0F5128C-3469-4C74-A8B6-7877D0293773}"/>
              </a:ext>
            </a:extLst>
          </p:cNvPr>
          <p:cNvCxnSpPr>
            <a:cxnSpLocks/>
            <a:stCxn id="43" idx="6"/>
            <a:endCxn id="4" idx="2"/>
          </p:cNvCxnSpPr>
          <p:nvPr/>
        </p:nvCxnSpPr>
        <p:spPr>
          <a:xfrm flipV="1">
            <a:off x="764666" y="4030660"/>
            <a:ext cx="1405292" cy="4988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C482BD7-8D09-41E1-AE17-8B824F78E74B}"/>
              </a:ext>
            </a:extLst>
          </p:cNvPr>
          <p:cNvSpPr txBox="1"/>
          <p:nvPr/>
        </p:nvSpPr>
        <p:spPr>
          <a:xfrm>
            <a:off x="1746084" y="3093080"/>
            <a:ext cx="44466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1.5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669EE02-B7C2-48E7-8558-81B6A7252620}"/>
              </a:ext>
            </a:extLst>
          </p:cNvPr>
          <p:cNvSpPr txBox="1"/>
          <p:nvPr/>
        </p:nvSpPr>
        <p:spPr>
          <a:xfrm>
            <a:off x="1512306" y="3637782"/>
            <a:ext cx="43355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-1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35B553D-8F1A-4B70-80EE-BD9B4F813E61}"/>
              </a:ext>
            </a:extLst>
          </p:cNvPr>
          <p:cNvSpPr txBox="1"/>
          <p:nvPr/>
        </p:nvSpPr>
        <p:spPr>
          <a:xfrm>
            <a:off x="1629767" y="4164202"/>
            <a:ext cx="43355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-1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CD10056F-7C91-462C-9256-9F53BFD366B8}"/>
              </a:ext>
            </a:extLst>
          </p:cNvPr>
          <p:cNvSpPr/>
          <p:nvPr/>
        </p:nvSpPr>
        <p:spPr>
          <a:xfrm>
            <a:off x="2169958" y="1782476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A</a:t>
            </a:r>
            <a:r>
              <a:rPr lang="en-US" sz="1050" baseline="-25000" dirty="0"/>
              <a:t>1</a:t>
            </a:r>
          </a:p>
          <a:p>
            <a:pPr algn="ctr"/>
            <a:r>
              <a:rPr lang="en-US" sz="1050" dirty="0"/>
              <a:t>OR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EE39AABD-1DD6-4F5F-9DBF-F679C9F026ED}"/>
              </a:ext>
            </a:extLst>
          </p:cNvPr>
          <p:cNvCxnSpPr>
            <a:cxnSpLocks/>
            <a:stCxn id="38" idx="6"/>
            <a:endCxn id="32" idx="2"/>
          </p:cNvCxnSpPr>
          <p:nvPr/>
        </p:nvCxnSpPr>
        <p:spPr>
          <a:xfrm>
            <a:off x="2968142" y="2181568"/>
            <a:ext cx="2570590" cy="7990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30D6A1FE-879A-45BE-BF79-82471B6B2768}"/>
              </a:ext>
            </a:extLst>
          </p:cNvPr>
          <p:cNvSpPr/>
          <p:nvPr/>
        </p:nvSpPr>
        <p:spPr>
          <a:xfrm>
            <a:off x="238729" y="2739679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X</a:t>
            </a:r>
            <a:r>
              <a:rPr lang="en-US" sz="1050" baseline="-25000" dirty="0"/>
              <a:t>1</a:t>
            </a:r>
            <a:endParaRPr lang="en-US" sz="1050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108AC73E-31B4-4C27-97CE-F7A87E4ACB69}"/>
              </a:ext>
            </a:extLst>
          </p:cNvPr>
          <p:cNvSpPr/>
          <p:nvPr/>
        </p:nvSpPr>
        <p:spPr>
          <a:xfrm>
            <a:off x="224078" y="1041607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1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A0D91FF7-B43E-4808-BF1A-EF5BC4533DC1}"/>
              </a:ext>
            </a:extLst>
          </p:cNvPr>
          <p:cNvSpPr/>
          <p:nvPr/>
        </p:nvSpPr>
        <p:spPr>
          <a:xfrm>
            <a:off x="238729" y="4266533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X</a:t>
            </a:r>
            <a:r>
              <a:rPr lang="en-US" sz="1050" baseline="-25000" dirty="0"/>
              <a:t>2</a:t>
            </a:r>
            <a:endParaRPr lang="en-US" sz="1050" dirty="0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A61B509B-8DD2-4A53-8AB5-E5A181F5A335}"/>
              </a:ext>
            </a:extLst>
          </p:cNvPr>
          <p:cNvCxnSpPr>
            <a:cxnSpLocks/>
            <a:stCxn id="41" idx="6"/>
            <a:endCxn id="38" idx="2"/>
          </p:cNvCxnSpPr>
          <p:nvPr/>
        </p:nvCxnSpPr>
        <p:spPr>
          <a:xfrm flipV="1">
            <a:off x="764666" y="2181568"/>
            <a:ext cx="1405292" cy="8210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06C533A0-16DB-4D79-82C7-819B14E610CF}"/>
              </a:ext>
            </a:extLst>
          </p:cNvPr>
          <p:cNvCxnSpPr>
            <a:cxnSpLocks/>
            <a:stCxn id="42" idx="6"/>
            <a:endCxn id="38" idx="2"/>
          </p:cNvCxnSpPr>
          <p:nvPr/>
        </p:nvCxnSpPr>
        <p:spPr>
          <a:xfrm>
            <a:off x="750016" y="1304576"/>
            <a:ext cx="1419942" cy="8769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40340182-E19C-4D56-B629-FB3A9FF332C0}"/>
              </a:ext>
            </a:extLst>
          </p:cNvPr>
          <p:cNvCxnSpPr>
            <a:cxnSpLocks/>
            <a:stCxn id="43" idx="6"/>
            <a:endCxn id="38" idx="2"/>
          </p:cNvCxnSpPr>
          <p:nvPr/>
        </p:nvCxnSpPr>
        <p:spPr>
          <a:xfrm flipV="1">
            <a:off x="764666" y="2181568"/>
            <a:ext cx="1405292" cy="23479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242476B9-B741-4CF0-9BB1-DAE52AD2A19B}"/>
              </a:ext>
            </a:extLst>
          </p:cNvPr>
          <p:cNvSpPr txBox="1"/>
          <p:nvPr/>
        </p:nvSpPr>
        <p:spPr>
          <a:xfrm>
            <a:off x="1735688" y="1701938"/>
            <a:ext cx="44466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-0.5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33C46F2-3F92-4FA8-94AF-EF8598824D39}"/>
              </a:ext>
            </a:extLst>
          </p:cNvPr>
          <p:cNvSpPr txBox="1"/>
          <p:nvPr/>
        </p:nvSpPr>
        <p:spPr>
          <a:xfrm>
            <a:off x="1918722" y="2509061"/>
            <a:ext cx="43355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1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5DDD818-0912-4076-845A-AEC77807F0AA}"/>
              </a:ext>
            </a:extLst>
          </p:cNvPr>
          <p:cNvSpPr txBox="1"/>
          <p:nvPr/>
        </p:nvSpPr>
        <p:spPr>
          <a:xfrm>
            <a:off x="1713271" y="2104115"/>
            <a:ext cx="43355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1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11B0CC15-37EA-4826-AEB0-58D6F7545799}"/>
              </a:ext>
            </a:extLst>
          </p:cNvPr>
          <p:cNvSpPr/>
          <p:nvPr/>
        </p:nvSpPr>
        <p:spPr>
          <a:xfrm>
            <a:off x="5538732" y="2589814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Y</a:t>
            </a:r>
            <a:r>
              <a:rPr lang="en-US" sz="1050" baseline="-25000" dirty="0"/>
              <a:t>3</a:t>
            </a:r>
          </a:p>
          <a:p>
            <a:pPr algn="ctr"/>
            <a:r>
              <a:rPr lang="en-US" sz="1050" dirty="0"/>
              <a:t>AND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BBF4EF2-49DC-4EEA-9603-F1EE5372DC06}"/>
              </a:ext>
            </a:extLst>
          </p:cNvPr>
          <p:cNvCxnSpPr>
            <a:stCxn id="32" idx="6"/>
          </p:cNvCxnSpPr>
          <p:nvPr/>
        </p:nvCxnSpPr>
        <p:spPr>
          <a:xfrm flipV="1">
            <a:off x="6336915" y="2988906"/>
            <a:ext cx="873510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0BF93972-0142-4D54-91F7-09483D310B26}"/>
              </a:ext>
            </a:extLst>
          </p:cNvPr>
          <p:cNvSpPr txBox="1"/>
          <p:nvPr/>
        </p:nvSpPr>
        <p:spPr>
          <a:xfrm>
            <a:off x="7210425" y="2850406"/>
            <a:ext cx="59333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1 or -1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4A44F546-E5BA-4FC0-9B02-2196059679A9}"/>
              </a:ext>
            </a:extLst>
          </p:cNvPr>
          <p:cNvSpPr/>
          <p:nvPr/>
        </p:nvSpPr>
        <p:spPr>
          <a:xfrm>
            <a:off x="2306080" y="1039600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1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E50709C-E089-498E-BD78-170A3AA4C65B}"/>
              </a:ext>
            </a:extLst>
          </p:cNvPr>
          <p:cNvCxnSpPr>
            <a:stCxn id="27" idx="6"/>
            <a:endCxn id="32" idx="2"/>
          </p:cNvCxnSpPr>
          <p:nvPr/>
        </p:nvCxnSpPr>
        <p:spPr>
          <a:xfrm>
            <a:off x="2832019" y="1302570"/>
            <a:ext cx="2706713" cy="16863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002076FE-D409-4EF6-BA7D-58A320F1BC6B}"/>
              </a:ext>
            </a:extLst>
          </p:cNvPr>
          <p:cNvSpPr txBox="1"/>
          <p:nvPr/>
        </p:nvSpPr>
        <p:spPr>
          <a:xfrm>
            <a:off x="4723060" y="2762442"/>
            <a:ext cx="44466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54D1C0D-86CB-4988-AD95-E891DE890557}"/>
              </a:ext>
            </a:extLst>
          </p:cNvPr>
          <p:cNvSpPr txBox="1"/>
          <p:nvPr/>
        </p:nvSpPr>
        <p:spPr>
          <a:xfrm>
            <a:off x="4974188" y="3217035"/>
            <a:ext cx="44466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B635E4C-16A2-4CD1-A882-61ACDD6C349C}"/>
              </a:ext>
            </a:extLst>
          </p:cNvPr>
          <p:cNvSpPr txBox="1"/>
          <p:nvPr/>
        </p:nvSpPr>
        <p:spPr>
          <a:xfrm>
            <a:off x="4751855" y="2303660"/>
            <a:ext cx="44466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-1.5</a:t>
            </a:r>
          </a:p>
        </p:txBody>
      </p:sp>
    </p:spTree>
    <p:extLst>
      <p:ext uri="{BB962C8B-B14F-4D97-AF65-F5344CB8AC3E}">
        <p14:creationId xmlns:p14="http://schemas.microsoft.com/office/powerpoint/2010/main" val="42075841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AA004-D3F8-44F7-920F-57F394E9F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Multi-layer Perceptron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ACF5DD-0B44-4C1C-97BD-C25269B97F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INPUT LAYER		HIDDEN LAYER		OUTPUT LAYER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C4ADE74-5970-4723-8835-FC8E3904DD5E}"/>
              </a:ext>
            </a:extLst>
          </p:cNvPr>
          <p:cNvSpPr/>
          <p:nvPr/>
        </p:nvSpPr>
        <p:spPr>
          <a:xfrm>
            <a:off x="3367294" y="4250886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A</a:t>
            </a:r>
            <a:r>
              <a:rPr lang="en-US" sz="1050" baseline="-25000" dirty="0"/>
              <a:t>2</a:t>
            </a:r>
            <a:endParaRPr lang="en-US" sz="1050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41F3442-9185-4529-A837-F07161650B2C}"/>
              </a:ext>
            </a:extLst>
          </p:cNvPr>
          <p:cNvCxnSpPr>
            <a:cxnSpLocks/>
            <a:stCxn id="4" idx="6"/>
            <a:endCxn id="32" idx="2"/>
          </p:cNvCxnSpPr>
          <p:nvPr/>
        </p:nvCxnSpPr>
        <p:spPr>
          <a:xfrm flipV="1">
            <a:off x="4165478" y="3287493"/>
            <a:ext cx="2084840" cy="13624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8AEFAE9-97C0-4FFC-B5D4-0F2E682904E5}"/>
              </a:ext>
            </a:extLst>
          </p:cNvPr>
          <p:cNvCxnSpPr>
            <a:cxnSpLocks/>
            <a:stCxn id="41" idx="6"/>
            <a:endCxn id="4" idx="2"/>
          </p:cNvCxnSpPr>
          <p:nvPr/>
        </p:nvCxnSpPr>
        <p:spPr>
          <a:xfrm>
            <a:off x="1476253" y="3287493"/>
            <a:ext cx="1891041" cy="13624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5B73DB2-78A8-4027-B59D-A7EBFC600F31}"/>
              </a:ext>
            </a:extLst>
          </p:cNvPr>
          <p:cNvCxnSpPr>
            <a:cxnSpLocks/>
            <a:stCxn id="42" idx="6"/>
            <a:endCxn id="4" idx="2"/>
          </p:cNvCxnSpPr>
          <p:nvPr/>
        </p:nvCxnSpPr>
        <p:spPr>
          <a:xfrm>
            <a:off x="1476253" y="2061132"/>
            <a:ext cx="1891041" cy="25888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0F5128C-3469-4C74-A8B6-7877D0293773}"/>
              </a:ext>
            </a:extLst>
          </p:cNvPr>
          <p:cNvCxnSpPr>
            <a:cxnSpLocks/>
            <a:stCxn id="43" idx="6"/>
            <a:endCxn id="4" idx="2"/>
          </p:cNvCxnSpPr>
          <p:nvPr/>
        </p:nvCxnSpPr>
        <p:spPr>
          <a:xfrm flipV="1">
            <a:off x="1476253" y="4649978"/>
            <a:ext cx="1891041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CD10056F-7C91-462C-9256-9F53BFD366B8}"/>
              </a:ext>
            </a:extLst>
          </p:cNvPr>
          <p:cNvSpPr/>
          <p:nvPr/>
        </p:nvSpPr>
        <p:spPr>
          <a:xfrm>
            <a:off x="3367295" y="2888401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A</a:t>
            </a:r>
            <a:r>
              <a:rPr lang="en-US" sz="1050" baseline="-25000" dirty="0"/>
              <a:t>1</a:t>
            </a:r>
            <a:endParaRPr lang="en-US" sz="1050" dirty="0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EE39AABD-1DD6-4F5F-9DBF-F679C9F026ED}"/>
              </a:ext>
            </a:extLst>
          </p:cNvPr>
          <p:cNvCxnSpPr>
            <a:cxnSpLocks/>
            <a:stCxn id="38" idx="6"/>
            <a:endCxn id="32" idx="2"/>
          </p:cNvCxnSpPr>
          <p:nvPr/>
        </p:nvCxnSpPr>
        <p:spPr>
          <a:xfrm>
            <a:off x="4165478" y="3287493"/>
            <a:ext cx="208484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30D6A1FE-879A-45BE-BF79-82471B6B2768}"/>
              </a:ext>
            </a:extLst>
          </p:cNvPr>
          <p:cNvSpPr/>
          <p:nvPr/>
        </p:nvSpPr>
        <p:spPr>
          <a:xfrm>
            <a:off x="950315" y="3024523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X</a:t>
            </a:r>
            <a:r>
              <a:rPr lang="en-US" sz="1050" baseline="-25000" dirty="0"/>
              <a:t>1</a:t>
            </a:r>
            <a:endParaRPr lang="en-US" sz="1050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108AC73E-31B4-4C27-97CE-F7A87E4ACB69}"/>
              </a:ext>
            </a:extLst>
          </p:cNvPr>
          <p:cNvSpPr/>
          <p:nvPr/>
        </p:nvSpPr>
        <p:spPr>
          <a:xfrm>
            <a:off x="950315" y="1798162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1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A0D91FF7-B43E-4808-BF1A-EF5BC4533DC1}"/>
              </a:ext>
            </a:extLst>
          </p:cNvPr>
          <p:cNvSpPr/>
          <p:nvPr/>
        </p:nvSpPr>
        <p:spPr>
          <a:xfrm>
            <a:off x="950315" y="4387009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X</a:t>
            </a:r>
            <a:r>
              <a:rPr lang="en-US" sz="1050" baseline="-25000" dirty="0"/>
              <a:t>2</a:t>
            </a:r>
            <a:endParaRPr lang="en-US" sz="1050" dirty="0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A61B509B-8DD2-4A53-8AB5-E5A181F5A335}"/>
              </a:ext>
            </a:extLst>
          </p:cNvPr>
          <p:cNvCxnSpPr>
            <a:cxnSpLocks/>
            <a:stCxn id="41" idx="6"/>
            <a:endCxn id="38" idx="2"/>
          </p:cNvCxnSpPr>
          <p:nvPr/>
        </p:nvCxnSpPr>
        <p:spPr>
          <a:xfrm>
            <a:off x="1476253" y="3287493"/>
            <a:ext cx="1891042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06C533A0-16DB-4D79-82C7-819B14E610CF}"/>
              </a:ext>
            </a:extLst>
          </p:cNvPr>
          <p:cNvCxnSpPr>
            <a:cxnSpLocks/>
            <a:stCxn id="42" idx="6"/>
            <a:endCxn id="38" idx="2"/>
          </p:cNvCxnSpPr>
          <p:nvPr/>
        </p:nvCxnSpPr>
        <p:spPr>
          <a:xfrm>
            <a:off x="1476253" y="2061132"/>
            <a:ext cx="1891042" cy="12263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40340182-E19C-4D56-B629-FB3A9FF332C0}"/>
              </a:ext>
            </a:extLst>
          </p:cNvPr>
          <p:cNvCxnSpPr>
            <a:cxnSpLocks/>
            <a:stCxn id="43" idx="6"/>
            <a:endCxn id="38" idx="2"/>
          </p:cNvCxnSpPr>
          <p:nvPr/>
        </p:nvCxnSpPr>
        <p:spPr>
          <a:xfrm flipV="1">
            <a:off x="1476253" y="3287494"/>
            <a:ext cx="1891042" cy="13624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11B0CC15-37EA-4826-AEB0-58D6F7545799}"/>
              </a:ext>
            </a:extLst>
          </p:cNvPr>
          <p:cNvSpPr/>
          <p:nvPr/>
        </p:nvSpPr>
        <p:spPr>
          <a:xfrm>
            <a:off x="6250318" y="2888401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Y</a:t>
            </a:r>
            <a:r>
              <a:rPr lang="en-US" sz="1050" baseline="-25000" dirty="0"/>
              <a:t>1</a:t>
            </a:r>
            <a:endParaRPr lang="en-US" sz="1050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BBF4EF2-49DC-4EEA-9603-F1EE5372DC06}"/>
              </a:ext>
            </a:extLst>
          </p:cNvPr>
          <p:cNvCxnSpPr>
            <a:stCxn id="32" idx="6"/>
          </p:cNvCxnSpPr>
          <p:nvPr/>
        </p:nvCxnSpPr>
        <p:spPr>
          <a:xfrm flipV="1">
            <a:off x="7048502" y="3287493"/>
            <a:ext cx="873510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0BF93972-0142-4D54-91F7-09483D310B26}"/>
              </a:ext>
            </a:extLst>
          </p:cNvPr>
          <p:cNvSpPr txBox="1"/>
          <p:nvPr/>
        </p:nvSpPr>
        <p:spPr>
          <a:xfrm>
            <a:off x="7922011" y="3148993"/>
            <a:ext cx="59333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1 or -1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4A44F546-E5BA-4FC0-9B02-2196059679A9}"/>
              </a:ext>
            </a:extLst>
          </p:cNvPr>
          <p:cNvSpPr/>
          <p:nvPr/>
        </p:nvSpPr>
        <p:spPr>
          <a:xfrm>
            <a:off x="3503416" y="1798162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1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E50709C-E089-498E-BD78-170A3AA4C65B}"/>
              </a:ext>
            </a:extLst>
          </p:cNvPr>
          <p:cNvCxnSpPr>
            <a:stCxn id="27" idx="6"/>
            <a:endCxn id="32" idx="2"/>
          </p:cNvCxnSpPr>
          <p:nvPr/>
        </p:nvCxnSpPr>
        <p:spPr>
          <a:xfrm>
            <a:off x="4029354" y="2061132"/>
            <a:ext cx="2220964" cy="12263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64907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AA004-D3F8-44F7-920F-57F394E9F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Multi-layer Perceptron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ACF5DD-0B44-4C1C-97BD-C25269B97F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INPUT LAYER		HIDDEN LAYER		OUTPUT LAYER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C4ADE74-5970-4723-8835-FC8E3904DD5E}"/>
              </a:ext>
            </a:extLst>
          </p:cNvPr>
          <p:cNvSpPr/>
          <p:nvPr/>
        </p:nvSpPr>
        <p:spPr>
          <a:xfrm>
            <a:off x="3367294" y="4250886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A</a:t>
            </a:r>
            <a:r>
              <a:rPr lang="en-US" sz="1050" baseline="-25000" dirty="0"/>
              <a:t>2</a:t>
            </a:r>
            <a:endParaRPr lang="en-US" sz="1050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41F3442-9185-4529-A837-F07161650B2C}"/>
              </a:ext>
            </a:extLst>
          </p:cNvPr>
          <p:cNvCxnSpPr>
            <a:cxnSpLocks/>
            <a:stCxn id="4" idx="6"/>
            <a:endCxn id="32" idx="2"/>
          </p:cNvCxnSpPr>
          <p:nvPr/>
        </p:nvCxnSpPr>
        <p:spPr>
          <a:xfrm flipV="1">
            <a:off x="4165478" y="3287493"/>
            <a:ext cx="2084840" cy="13624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8AEFAE9-97C0-4FFC-B5D4-0F2E682904E5}"/>
              </a:ext>
            </a:extLst>
          </p:cNvPr>
          <p:cNvCxnSpPr>
            <a:cxnSpLocks/>
            <a:stCxn id="41" idx="6"/>
            <a:endCxn id="4" idx="2"/>
          </p:cNvCxnSpPr>
          <p:nvPr/>
        </p:nvCxnSpPr>
        <p:spPr>
          <a:xfrm>
            <a:off x="1476253" y="3287493"/>
            <a:ext cx="1891041" cy="13624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5B73DB2-78A8-4027-B59D-A7EBFC600F31}"/>
              </a:ext>
            </a:extLst>
          </p:cNvPr>
          <p:cNvCxnSpPr>
            <a:cxnSpLocks/>
            <a:stCxn id="42" idx="6"/>
            <a:endCxn id="4" idx="2"/>
          </p:cNvCxnSpPr>
          <p:nvPr/>
        </p:nvCxnSpPr>
        <p:spPr>
          <a:xfrm>
            <a:off x="1476253" y="2061132"/>
            <a:ext cx="1891041" cy="25888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0F5128C-3469-4C74-A8B6-7877D0293773}"/>
              </a:ext>
            </a:extLst>
          </p:cNvPr>
          <p:cNvCxnSpPr>
            <a:cxnSpLocks/>
            <a:stCxn id="43" idx="6"/>
            <a:endCxn id="4" idx="2"/>
          </p:cNvCxnSpPr>
          <p:nvPr/>
        </p:nvCxnSpPr>
        <p:spPr>
          <a:xfrm flipV="1">
            <a:off x="1476253" y="4649978"/>
            <a:ext cx="1891041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CD10056F-7C91-462C-9256-9F53BFD366B8}"/>
              </a:ext>
            </a:extLst>
          </p:cNvPr>
          <p:cNvSpPr/>
          <p:nvPr/>
        </p:nvSpPr>
        <p:spPr>
          <a:xfrm>
            <a:off x="3367295" y="2888401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A</a:t>
            </a:r>
            <a:r>
              <a:rPr lang="en-US" sz="1050" baseline="-25000" dirty="0"/>
              <a:t>1</a:t>
            </a:r>
            <a:endParaRPr lang="en-US" sz="1050" dirty="0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EE39AABD-1DD6-4F5F-9DBF-F679C9F026ED}"/>
              </a:ext>
            </a:extLst>
          </p:cNvPr>
          <p:cNvCxnSpPr>
            <a:cxnSpLocks/>
            <a:stCxn id="38" idx="6"/>
            <a:endCxn id="32" idx="2"/>
          </p:cNvCxnSpPr>
          <p:nvPr/>
        </p:nvCxnSpPr>
        <p:spPr>
          <a:xfrm>
            <a:off x="4165478" y="3287493"/>
            <a:ext cx="208484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30D6A1FE-879A-45BE-BF79-82471B6B2768}"/>
              </a:ext>
            </a:extLst>
          </p:cNvPr>
          <p:cNvSpPr/>
          <p:nvPr/>
        </p:nvSpPr>
        <p:spPr>
          <a:xfrm>
            <a:off x="950315" y="3024523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X</a:t>
            </a:r>
            <a:r>
              <a:rPr lang="en-US" sz="1050" baseline="-25000" dirty="0"/>
              <a:t>1</a:t>
            </a:r>
            <a:endParaRPr lang="en-US" sz="1050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108AC73E-31B4-4C27-97CE-F7A87E4ACB69}"/>
              </a:ext>
            </a:extLst>
          </p:cNvPr>
          <p:cNvSpPr/>
          <p:nvPr/>
        </p:nvSpPr>
        <p:spPr>
          <a:xfrm>
            <a:off x="950315" y="1798162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1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A0D91FF7-B43E-4808-BF1A-EF5BC4533DC1}"/>
              </a:ext>
            </a:extLst>
          </p:cNvPr>
          <p:cNvSpPr/>
          <p:nvPr/>
        </p:nvSpPr>
        <p:spPr>
          <a:xfrm>
            <a:off x="950315" y="4387009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X</a:t>
            </a:r>
            <a:r>
              <a:rPr lang="en-US" sz="1050" baseline="-25000" dirty="0"/>
              <a:t>2</a:t>
            </a:r>
            <a:endParaRPr lang="en-US" sz="1050" dirty="0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A61B509B-8DD2-4A53-8AB5-E5A181F5A335}"/>
              </a:ext>
            </a:extLst>
          </p:cNvPr>
          <p:cNvCxnSpPr>
            <a:cxnSpLocks/>
            <a:stCxn id="41" idx="6"/>
            <a:endCxn id="38" idx="2"/>
          </p:cNvCxnSpPr>
          <p:nvPr/>
        </p:nvCxnSpPr>
        <p:spPr>
          <a:xfrm>
            <a:off x="1476253" y="3287493"/>
            <a:ext cx="1891042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06C533A0-16DB-4D79-82C7-819B14E610CF}"/>
              </a:ext>
            </a:extLst>
          </p:cNvPr>
          <p:cNvCxnSpPr>
            <a:cxnSpLocks/>
            <a:stCxn id="42" idx="6"/>
            <a:endCxn id="38" idx="2"/>
          </p:cNvCxnSpPr>
          <p:nvPr/>
        </p:nvCxnSpPr>
        <p:spPr>
          <a:xfrm>
            <a:off x="1476253" y="2061132"/>
            <a:ext cx="1891042" cy="12263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40340182-E19C-4D56-B629-FB3A9FF332C0}"/>
              </a:ext>
            </a:extLst>
          </p:cNvPr>
          <p:cNvCxnSpPr>
            <a:cxnSpLocks/>
            <a:stCxn id="43" idx="6"/>
            <a:endCxn id="38" idx="2"/>
          </p:cNvCxnSpPr>
          <p:nvPr/>
        </p:nvCxnSpPr>
        <p:spPr>
          <a:xfrm flipV="1">
            <a:off x="1476253" y="3287494"/>
            <a:ext cx="1891042" cy="13624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11B0CC15-37EA-4826-AEB0-58D6F7545799}"/>
              </a:ext>
            </a:extLst>
          </p:cNvPr>
          <p:cNvSpPr/>
          <p:nvPr/>
        </p:nvSpPr>
        <p:spPr>
          <a:xfrm>
            <a:off x="6250318" y="2888401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Y</a:t>
            </a:r>
            <a:r>
              <a:rPr lang="en-US" sz="1050" baseline="-25000" dirty="0"/>
              <a:t>1</a:t>
            </a:r>
            <a:endParaRPr lang="en-US" sz="1050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BBF4EF2-49DC-4EEA-9603-F1EE5372DC06}"/>
              </a:ext>
            </a:extLst>
          </p:cNvPr>
          <p:cNvCxnSpPr>
            <a:stCxn id="32" idx="6"/>
          </p:cNvCxnSpPr>
          <p:nvPr/>
        </p:nvCxnSpPr>
        <p:spPr>
          <a:xfrm flipV="1">
            <a:off x="7048502" y="3287493"/>
            <a:ext cx="873510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0BF93972-0142-4D54-91F7-09483D310B26}"/>
              </a:ext>
            </a:extLst>
          </p:cNvPr>
          <p:cNvSpPr txBox="1"/>
          <p:nvPr/>
        </p:nvSpPr>
        <p:spPr>
          <a:xfrm>
            <a:off x="7922011" y="3148993"/>
            <a:ext cx="59333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1 or -1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4A44F546-E5BA-4FC0-9B02-2196059679A9}"/>
              </a:ext>
            </a:extLst>
          </p:cNvPr>
          <p:cNvSpPr/>
          <p:nvPr/>
        </p:nvSpPr>
        <p:spPr>
          <a:xfrm>
            <a:off x="3503416" y="1798162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1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E50709C-E089-498E-BD78-170A3AA4C65B}"/>
              </a:ext>
            </a:extLst>
          </p:cNvPr>
          <p:cNvCxnSpPr>
            <a:stCxn id="27" idx="6"/>
            <a:endCxn id="32" idx="2"/>
          </p:cNvCxnSpPr>
          <p:nvPr/>
        </p:nvCxnSpPr>
        <p:spPr>
          <a:xfrm>
            <a:off x="4029354" y="2061132"/>
            <a:ext cx="2220964" cy="12263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BC3DBBA-F725-4BE9-971E-01DA7FF8EF39}"/>
                  </a:ext>
                </a:extLst>
              </p:cNvPr>
              <p:cNvSpPr txBox="1"/>
              <p:nvPr/>
            </p:nvSpPr>
            <p:spPr>
              <a:xfrm>
                <a:off x="2752619" y="2722000"/>
                <a:ext cx="514350" cy="2555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05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BC3DBBA-F725-4BE9-971E-01DA7FF8EF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2619" y="2722000"/>
                <a:ext cx="514350" cy="25551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C7973FE-9782-4700-9408-13C893E03764}"/>
                  </a:ext>
                </a:extLst>
              </p:cNvPr>
              <p:cNvSpPr txBox="1"/>
              <p:nvPr/>
            </p:nvSpPr>
            <p:spPr>
              <a:xfrm>
                <a:off x="2493785" y="3025778"/>
                <a:ext cx="514350" cy="2555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05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C7973FE-9782-4700-9408-13C893E037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3785" y="3025778"/>
                <a:ext cx="514350" cy="25551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B5B4A4D-AFE3-47B8-AB90-436ADA94B1DB}"/>
                  </a:ext>
                </a:extLst>
              </p:cNvPr>
              <p:cNvSpPr txBox="1"/>
              <p:nvPr/>
            </p:nvSpPr>
            <p:spPr>
              <a:xfrm>
                <a:off x="2800477" y="3563689"/>
                <a:ext cx="514350" cy="2557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05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  <m:sup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B5B4A4D-AFE3-47B8-AB90-436ADA94B1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0477" y="3563689"/>
                <a:ext cx="514350" cy="25577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A524BB4-7F75-4F89-AB48-0584D36787EF}"/>
                  </a:ext>
                </a:extLst>
              </p:cNvPr>
              <p:cNvSpPr txBox="1"/>
              <p:nvPr/>
            </p:nvSpPr>
            <p:spPr>
              <a:xfrm>
                <a:off x="2978234" y="4020168"/>
                <a:ext cx="514350" cy="2557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05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A524BB4-7F75-4F89-AB48-0584D36787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8234" y="4020168"/>
                <a:ext cx="514350" cy="25577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845B795-BCB7-4431-A8BC-AC4F85756778}"/>
                  </a:ext>
                </a:extLst>
              </p:cNvPr>
              <p:cNvSpPr txBox="1"/>
              <p:nvPr/>
            </p:nvSpPr>
            <p:spPr>
              <a:xfrm>
                <a:off x="2448059" y="4211492"/>
                <a:ext cx="514350" cy="2557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05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845B795-BCB7-4431-A8BC-AC4F857567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8059" y="4211492"/>
                <a:ext cx="514350" cy="25577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9A7C7A9-4FD5-4348-AC61-84BF99320949}"/>
                  </a:ext>
                </a:extLst>
              </p:cNvPr>
              <p:cNvSpPr txBox="1"/>
              <p:nvPr/>
            </p:nvSpPr>
            <p:spPr>
              <a:xfrm>
                <a:off x="2785003" y="4667233"/>
                <a:ext cx="514350" cy="2557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05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9A7C7A9-4FD5-4348-AC61-84BF993209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5003" y="4667233"/>
                <a:ext cx="514350" cy="25577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6E876F2-0B68-4836-8B62-B82BA3E08F51}"/>
                  </a:ext>
                </a:extLst>
              </p:cNvPr>
              <p:cNvSpPr txBox="1"/>
              <p:nvPr/>
            </p:nvSpPr>
            <p:spPr>
              <a:xfrm>
                <a:off x="5553075" y="2677372"/>
                <a:ext cx="514350" cy="2558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05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6E876F2-0B68-4836-8B62-B82BA3E08F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3075" y="2677372"/>
                <a:ext cx="514350" cy="25583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A7AB5B19-D772-4634-A7C9-A8C669772A76}"/>
                  </a:ext>
                </a:extLst>
              </p:cNvPr>
              <p:cNvSpPr txBox="1"/>
              <p:nvPr/>
            </p:nvSpPr>
            <p:spPr>
              <a:xfrm>
                <a:off x="5309234" y="3028838"/>
                <a:ext cx="514350" cy="2558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05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A7AB5B19-D772-4634-A7C9-A8C669772A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9234" y="3028838"/>
                <a:ext cx="514350" cy="25583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272CFFC-419D-4CA9-957E-A6795B9E5D43}"/>
                  </a:ext>
                </a:extLst>
              </p:cNvPr>
              <p:cNvSpPr txBox="1"/>
              <p:nvPr/>
            </p:nvSpPr>
            <p:spPr>
              <a:xfrm>
                <a:off x="5566409" y="3618211"/>
                <a:ext cx="514350" cy="2560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05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  <m:sup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272CFFC-419D-4CA9-957E-A6795B9E5D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6409" y="3618211"/>
                <a:ext cx="514350" cy="25609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83737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AA004-D3F8-44F7-920F-57F394E9F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Multi-layer Perceptron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ACF5DD-0B44-4C1C-97BD-C25269B97F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INPUT LAYER		HIDDEN LAYER		OUTPUT LAYER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C4ADE74-5970-4723-8835-FC8E3904DD5E}"/>
              </a:ext>
            </a:extLst>
          </p:cNvPr>
          <p:cNvSpPr/>
          <p:nvPr/>
        </p:nvSpPr>
        <p:spPr>
          <a:xfrm>
            <a:off x="3367294" y="4250886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A</a:t>
            </a:r>
            <a:r>
              <a:rPr lang="en-US" sz="1050" baseline="-25000" dirty="0"/>
              <a:t>2</a:t>
            </a:r>
            <a:endParaRPr lang="en-US" sz="1050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41F3442-9185-4529-A837-F07161650B2C}"/>
              </a:ext>
            </a:extLst>
          </p:cNvPr>
          <p:cNvCxnSpPr>
            <a:cxnSpLocks/>
            <a:stCxn id="4" idx="6"/>
            <a:endCxn id="32" idx="2"/>
          </p:cNvCxnSpPr>
          <p:nvPr/>
        </p:nvCxnSpPr>
        <p:spPr>
          <a:xfrm flipV="1">
            <a:off x="4165478" y="3287493"/>
            <a:ext cx="2084840" cy="13624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8AEFAE9-97C0-4FFC-B5D4-0F2E682904E5}"/>
              </a:ext>
            </a:extLst>
          </p:cNvPr>
          <p:cNvCxnSpPr>
            <a:cxnSpLocks/>
            <a:stCxn id="41" idx="6"/>
            <a:endCxn id="4" idx="2"/>
          </p:cNvCxnSpPr>
          <p:nvPr/>
        </p:nvCxnSpPr>
        <p:spPr>
          <a:xfrm>
            <a:off x="1476253" y="3287493"/>
            <a:ext cx="1891041" cy="13624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5B73DB2-78A8-4027-B59D-A7EBFC600F31}"/>
              </a:ext>
            </a:extLst>
          </p:cNvPr>
          <p:cNvCxnSpPr>
            <a:cxnSpLocks/>
            <a:stCxn id="42" idx="6"/>
            <a:endCxn id="4" idx="2"/>
          </p:cNvCxnSpPr>
          <p:nvPr/>
        </p:nvCxnSpPr>
        <p:spPr>
          <a:xfrm>
            <a:off x="1476253" y="2061132"/>
            <a:ext cx="1891041" cy="25888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0F5128C-3469-4C74-A8B6-7877D0293773}"/>
              </a:ext>
            </a:extLst>
          </p:cNvPr>
          <p:cNvCxnSpPr>
            <a:cxnSpLocks/>
            <a:stCxn id="43" idx="6"/>
            <a:endCxn id="4" idx="2"/>
          </p:cNvCxnSpPr>
          <p:nvPr/>
        </p:nvCxnSpPr>
        <p:spPr>
          <a:xfrm flipV="1">
            <a:off x="1476253" y="4649978"/>
            <a:ext cx="1891041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CD10056F-7C91-462C-9256-9F53BFD366B8}"/>
              </a:ext>
            </a:extLst>
          </p:cNvPr>
          <p:cNvSpPr/>
          <p:nvPr/>
        </p:nvSpPr>
        <p:spPr>
          <a:xfrm>
            <a:off x="3367295" y="2888401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A</a:t>
            </a:r>
            <a:r>
              <a:rPr lang="en-US" sz="1050" baseline="-25000" dirty="0"/>
              <a:t>1</a:t>
            </a:r>
            <a:endParaRPr lang="en-US" sz="1050" dirty="0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EE39AABD-1DD6-4F5F-9DBF-F679C9F026ED}"/>
              </a:ext>
            </a:extLst>
          </p:cNvPr>
          <p:cNvCxnSpPr>
            <a:cxnSpLocks/>
            <a:stCxn id="38" idx="6"/>
            <a:endCxn id="32" idx="2"/>
          </p:cNvCxnSpPr>
          <p:nvPr/>
        </p:nvCxnSpPr>
        <p:spPr>
          <a:xfrm>
            <a:off x="4165478" y="3287493"/>
            <a:ext cx="208484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30D6A1FE-879A-45BE-BF79-82471B6B2768}"/>
              </a:ext>
            </a:extLst>
          </p:cNvPr>
          <p:cNvSpPr/>
          <p:nvPr/>
        </p:nvSpPr>
        <p:spPr>
          <a:xfrm>
            <a:off x="950315" y="3024523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X</a:t>
            </a:r>
            <a:r>
              <a:rPr lang="en-US" sz="1050" baseline="-25000" dirty="0"/>
              <a:t>1</a:t>
            </a:r>
            <a:endParaRPr lang="en-US" sz="1050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108AC73E-31B4-4C27-97CE-F7A87E4ACB69}"/>
              </a:ext>
            </a:extLst>
          </p:cNvPr>
          <p:cNvSpPr/>
          <p:nvPr/>
        </p:nvSpPr>
        <p:spPr>
          <a:xfrm>
            <a:off x="950315" y="1798162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1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A0D91FF7-B43E-4808-BF1A-EF5BC4533DC1}"/>
              </a:ext>
            </a:extLst>
          </p:cNvPr>
          <p:cNvSpPr/>
          <p:nvPr/>
        </p:nvSpPr>
        <p:spPr>
          <a:xfrm>
            <a:off x="950315" y="4387009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X</a:t>
            </a:r>
            <a:r>
              <a:rPr lang="en-US" sz="1050" baseline="-25000" dirty="0"/>
              <a:t>2</a:t>
            </a:r>
            <a:endParaRPr lang="en-US" sz="1050" dirty="0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A61B509B-8DD2-4A53-8AB5-E5A181F5A335}"/>
              </a:ext>
            </a:extLst>
          </p:cNvPr>
          <p:cNvCxnSpPr>
            <a:cxnSpLocks/>
            <a:stCxn id="41" idx="6"/>
            <a:endCxn id="38" idx="2"/>
          </p:cNvCxnSpPr>
          <p:nvPr/>
        </p:nvCxnSpPr>
        <p:spPr>
          <a:xfrm>
            <a:off x="1476253" y="3287493"/>
            <a:ext cx="1891042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06C533A0-16DB-4D79-82C7-819B14E610CF}"/>
              </a:ext>
            </a:extLst>
          </p:cNvPr>
          <p:cNvCxnSpPr>
            <a:cxnSpLocks/>
            <a:stCxn id="42" idx="6"/>
            <a:endCxn id="38" idx="2"/>
          </p:cNvCxnSpPr>
          <p:nvPr/>
        </p:nvCxnSpPr>
        <p:spPr>
          <a:xfrm>
            <a:off x="1476253" y="2061132"/>
            <a:ext cx="1891042" cy="12263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40340182-E19C-4D56-B629-FB3A9FF332C0}"/>
              </a:ext>
            </a:extLst>
          </p:cNvPr>
          <p:cNvCxnSpPr>
            <a:cxnSpLocks/>
            <a:stCxn id="43" idx="6"/>
            <a:endCxn id="38" idx="2"/>
          </p:cNvCxnSpPr>
          <p:nvPr/>
        </p:nvCxnSpPr>
        <p:spPr>
          <a:xfrm flipV="1">
            <a:off x="1476253" y="3287494"/>
            <a:ext cx="1891042" cy="13624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11B0CC15-37EA-4826-AEB0-58D6F7545799}"/>
              </a:ext>
            </a:extLst>
          </p:cNvPr>
          <p:cNvSpPr/>
          <p:nvPr/>
        </p:nvSpPr>
        <p:spPr>
          <a:xfrm>
            <a:off x="6250318" y="2888401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Y</a:t>
            </a:r>
            <a:r>
              <a:rPr lang="en-US" sz="1050" baseline="-25000" dirty="0"/>
              <a:t>1</a:t>
            </a:r>
            <a:endParaRPr lang="en-US" sz="1050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BBF4EF2-49DC-4EEA-9603-F1EE5372DC06}"/>
              </a:ext>
            </a:extLst>
          </p:cNvPr>
          <p:cNvCxnSpPr>
            <a:stCxn id="32" idx="6"/>
          </p:cNvCxnSpPr>
          <p:nvPr/>
        </p:nvCxnSpPr>
        <p:spPr>
          <a:xfrm flipV="1">
            <a:off x="7048502" y="3287493"/>
            <a:ext cx="873510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0BF93972-0142-4D54-91F7-09483D310B26}"/>
              </a:ext>
            </a:extLst>
          </p:cNvPr>
          <p:cNvSpPr txBox="1"/>
          <p:nvPr/>
        </p:nvSpPr>
        <p:spPr>
          <a:xfrm>
            <a:off x="7922011" y="3148993"/>
            <a:ext cx="59333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1 or -1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4A44F546-E5BA-4FC0-9B02-2196059679A9}"/>
              </a:ext>
            </a:extLst>
          </p:cNvPr>
          <p:cNvSpPr/>
          <p:nvPr/>
        </p:nvSpPr>
        <p:spPr>
          <a:xfrm>
            <a:off x="3503416" y="1798162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1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E50709C-E089-498E-BD78-170A3AA4C65B}"/>
              </a:ext>
            </a:extLst>
          </p:cNvPr>
          <p:cNvCxnSpPr>
            <a:stCxn id="27" idx="6"/>
            <a:endCxn id="32" idx="2"/>
          </p:cNvCxnSpPr>
          <p:nvPr/>
        </p:nvCxnSpPr>
        <p:spPr>
          <a:xfrm>
            <a:off x="4029354" y="2061132"/>
            <a:ext cx="2220964" cy="12263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BC3DBBA-F725-4BE9-971E-01DA7FF8EF39}"/>
                  </a:ext>
                </a:extLst>
              </p:cNvPr>
              <p:cNvSpPr txBox="1"/>
              <p:nvPr/>
            </p:nvSpPr>
            <p:spPr>
              <a:xfrm>
                <a:off x="2752619" y="2722000"/>
                <a:ext cx="514350" cy="2555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05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BC3DBBA-F725-4BE9-971E-01DA7FF8EF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2619" y="2722000"/>
                <a:ext cx="514350" cy="25551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C7973FE-9782-4700-9408-13C893E03764}"/>
                  </a:ext>
                </a:extLst>
              </p:cNvPr>
              <p:cNvSpPr txBox="1"/>
              <p:nvPr/>
            </p:nvSpPr>
            <p:spPr>
              <a:xfrm>
                <a:off x="2493785" y="3025778"/>
                <a:ext cx="514350" cy="2555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05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C7973FE-9782-4700-9408-13C893E037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3785" y="3025778"/>
                <a:ext cx="514350" cy="25551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B5B4A4D-AFE3-47B8-AB90-436ADA94B1DB}"/>
                  </a:ext>
                </a:extLst>
              </p:cNvPr>
              <p:cNvSpPr txBox="1"/>
              <p:nvPr/>
            </p:nvSpPr>
            <p:spPr>
              <a:xfrm>
                <a:off x="2800477" y="3563689"/>
                <a:ext cx="514350" cy="2557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05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  <m:sup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B5B4A4D-AFE3-47B8-AB90-436ADA94B1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0477" y="3563689"/>
                <a:ext cx="514350" cy="25577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A524BB4-7F75-4F89-AB48-0584D36787EF}"/>
                  </a:ext>
                </a:extLst>
              </p:cNvPr>
              <p:cNvSpPr txBox="1"/>
              <p:nvPr/>
            </p:nvSpPr>
            <p:spPr>
              <a:xfrm>
                <a:off x="2978234" y="4020168"/>
                <a:ext cx="514350" cy="2557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05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A524BB4-7F75-4F89-AB48-0584D36787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8234" y="4020168"/>
                <a:ext cx="514350" cy="25577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845B795-BCB7-4431-A8BC-AC4F85756778}"/>
                  </a:ext>
                </a:extLst>
              </p:cNvPr>
              <p:cNvSpPr txBox="1"/>
              <p:nvPr/>
            </p:nvSpPr>
            <p:spPr>
              <a:xfrm>
                <a:off x="2448059" y="4211492"/>
                <a:ext cx="514350" cy="2557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05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845B795-BCB7-4431-A8BC-AC4F857567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8059" y="4211492"/>
                <a:ext cx="514350" cy="25577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9A7C7A9-4FD5-4348-AC61-84BF99320949}"/>
                  </a:ext>
                </a:extLst>
              </p:cNvPr>
              <p:cNvSpPr txBox="1"/>
              <p:nvPr/>
            </p:nvSpPr>
            <p:spPr>
              <a:xfrm>
                <a:off x="2785003" y="4667233"/>
                <a:ext cx="514350" cy="2557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05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9A7C7A9-4FD5-4348-AC61-84BF993209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5003" y="4667233"/>
                <a:ext cx="514350" cy="25577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6E876F2-0B68-4836-8B62-B82BA3E08F51}"/>
                  </a:ext>
                </a:extLst>
              </p:cNvPr>
              <p:cNvSpPr txBox="1"/>
              <p:nvPr/>
            </p:nvSpPr>
            <p:spPr>
              <a:xfrm>
                <a:off x="5553075" y="2677372"/>
                <a:ext cx="514350" cy="2558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05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6E876F2-0B68-4836-8B62-B82BA3E08F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3075" y="2677372"/>
                <a:ext cx="514350" cy="25583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A7AB5B19-D772-4634-A7C9-A8C669772A76}"/>
                  </a:ext>
                </a:extLst>
              </p:cNvPr>
              <p:cNvSpPr txBox="1"/>
              <p:nvPr/>
            </p:nvSpPr>
            <p:spPr>
              <a:xfrm>
                <a:off x="5309234" y="3028838"/>
                <a:ext cx="514350" cy="2558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05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A7AB5B19-D772-4634-A7C9-A8C669772A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9234" y="3028838"/>
                <a:ext cx="514350" cy="25583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272CFFC-419D-4CA9-957E-A6795B9E5D43}"/>
                  </a:ext>
                </a:extLst>
              </p:cNvPr>
              <p:cNvSpPr txBox="1"/>
              <p:nvPr/>
            </p:nvSpPr>
            <p:spPr>
              <a:xfrm>
                <a:off x="5566409" y="3618211"/>
                <a:ext cx="514350" cy="2560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05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  <m:sup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272CFFC-419D-4CA9-957E-A6795B9E5D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6409" y="3618211"/>
                <a:ext cx="514350" cy="25609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3DD89D4-803A-4F08-ACC2-A6C5E22AF198}"/>
                  </a:ext>
                </a:extLst>
              </p:cNvPr>
              <p:cNvSpPr txBox="1"/>
              <p:nvPr/>
            </p:nvSpPr>
            <p:spPr>
              <a:xfrm>
                <a:off x="7914448" y="363921"/>
                <a:ext cx="988149" cy="6526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3DD89D4-803A-4F08-ACC2-A6C5E22AF1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4448" y="363921"/>
                <a:ext cx="988149" cy="65267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7CD2EA51-FC50-4180-BD18-D702FA1C9EAF}"/>
              </a:ext>
            </a:extLst>
          </p:cNvPr>
          <p:cNvSpPr txBox="1"/>
          <p:nvPr/>
        </p:nvSpPr>
        <p:spPr>
          <a:xfrm>
            <a:off x="8126314" y="137248"/>
            <a:ext cx="6319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Layer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771E9DE-02D7-4873-BD89-7315E5425EED}"/>
              </a:ext>
            </a:extLst>
          </p:cNvPr>
          <p:cNvSpPr txBox="1"/>
          <p:nvPr/>
        </p:nvSpPr>
        <p:spPr>
          <a:xfrm>
            <a:off x="7829825" y="931900"/>
            <a:ext cx="7216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731705C-38D6-4437-9851-14DA1AE99815}"/>
              </a:ext>
            </a:extLst>
          </p:cNvPr>
          <p:cNvSpPr txBox="1"/>
          <p:nvPr/>
        </p:nvSpPr>
        <p:spPr>
          <a:xfrm>
            <a:off x="8551497" y="913753"/>
            <a:ext cx="5822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</a:t>
            </a:r>
          </a:p>
        </p:txBody>
      </p:sp>
    </p:spTree>
    <p:extLst>
      <p:ext uri="{BB962C8B-B14F-4D97-AF65-F5344CB8AC3E}">
        <p14:creationId xmlns:p14="http://schemas.microsoft.com/office/powerpoint/2010/main" val="32997699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AA004-D3F8-44F7-920F-57F394E9F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Multi-layer Perceptron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ACF5DD-0B44-4C1C-97BD-C25269B97F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INPUT LAYER		HIDDEN LAYER		OUTPUT LAYER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C4ADE74-5970-4723-8835-FC8E3904DD5E}"/>
              </a:ext>
            </a:extLst>
          </p:cNvPr>
          <p:cNvSpPr/>
          <p:nvPr/>
        </p:nvSpPr>
        <p:spPr>
          <a:xfrm>
            <a:off x="3367294" y="4250886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/>
              <a:t>a</a:t>
            </a:r>
            <a:r>
              <a:rPr lang="en-US" sz="1050" baseline="-25000" dirty="0"/>
              <a:t>2</a:t>
            </a:r>
            <a:endParaRPr lang="en-US" sz="1050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41F3442-9185-4529-A837-F07161650B2C}"/>
              </a:ext>
            </a:extLst>
          </p:cNvPr>
          <p:cNvCxnSpPr>
            <a:cxnSpLocks/>
            <a:stCxn id="4" idx="6"/>
            <a:endCxn id="32" idx="2"/>
          </p:cNvCxnSpPr>
          <p:nvPr/>
        </p:nvCxnSpPr>
        <p:spPr>
          <a:xfrm flipV="1">
            <a:off x="4165478" y="3287493"/>
            <a:ext cx="2084840" cy="13624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8AEFAE9-97C0-4FFC-B5D4-0F2E682904E5}"/>
              </a:ext>
            </a:extLst>
          </p:cNvPr>
          <p:cNvCxnSpPr>
            <a:cxnSpLocks/>
            <a:stCxn id="41" idx="6"/>
            <a:endCxn id="4" idx="2"/>
          </p:cNvCxnSpPr>
          <p:nvPr/>
        </p:nvCxnSpPr>
        <p:spPr>
          <a:xfrm>
            <a:off x="1476253" y="3287493"/>
            <a:ext cx="1891041" cy="13624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5B73DB2-78A8-4027-B59D-A7EBFC600F31}"/>
              </a:ext>
            </a:extLst>
          </p:cNvPr>
          <p:cNvCxnSpPr>
            <a:cxnSpLocks/>
            <a:stCxn id="42" idx="6"/>
            <a:endCxn id="4" idx="2"/>
          </p:cNvCxnSpPr>
          <p:nvPr/>
        </p:nvCxnSpPr>
        <p:spPr>
          <a:xfrm>
            <a:off x="1476253" y="2061132"/>
            <a:ext cx="1891041" cy="25888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0F5128C-3469-4C74-A8B6-7877D0293773}"/>
              </a:ext>
            </a:extLst>
          </p:cNvPr>
          <p:cNvCxnSpPr>
            <a:cxnSpLocks/>
            <a:stCxn id="43" idx="6"/>
            <a:endCxn id="4" idx="2"/>
          </p:cNvCxnSpPr>
          <p:nvPr/>
        </p:nvCxnSpPr>
        <p:spPr>
          <a:xfrm flipV="1">
            <a:off x="1476253" y="4649978"/>
            <a:ext cx="1891041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CD10056F-7C91-462C-9256-9F53BFD366B8}"/>
              </a:ext>
            </a:extLst>
          </p:cNvPr>
          <p:cNvSpPr/>
          <p:nvPr/>
        </p:nvSpPr>
        <p:spPr>
          <a:xfrm>
            <a:off x="3367295" y="2888401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/>
              <a:t>a</a:t>
            </a:r>
            <a:r>
              <a:rPr lang="en-US" sz="1050" baseline="-25000" dirty="0"/>
              <a:t>1</a:t>
            </a:r>
            <a:endParaRPr lang="en-US" sz="1050" dirty="0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EE39AABD-1DD6-4F5F-9DBF-F679C9F026ED}"/>
              </a:ext>
            </a:extLst>
          </p:cNvPr>
          <p:cNvCxnSpPr>
            <a:cxnSpLocks/>
            <a:stCxn id="38" idx="6"/>
            <a:endCxn id="32" idx="2"/>
          </p:cNvCxnSpPr>
          <p:nvPr/>
        </p:nvCxnSpPr>
        <p:spPr>
          <a:xfrm>
            <a:off x="4165478" y="3287493"/>
            <a:ext cx="208484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30D6A1FE-879A-45BE-BF79-82471B6B2768}"/>
              </a:ext>
            </a:extLst>
          </p:cNvPr>
          <p:cNvSpPr/>
          <p:nvPr/>
        </p:nvSpPr>
        <p:spPr>
          <a:xfrm>
            <a:off x="950315" y="3024523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X</a:t>
            </a:r>
            <a:r>
              <a:rPr lang="en-US" sz="1050" baseline="-25000" dirty="0"/>
              <a:t>1</a:t>
            </a:r>
            <a:endParaRPr lang="en-US" sz="1050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108AC73E-31B4-4C27-97CE-F7A87E4ACB69}"/>
              </a:ext>
            </a:extLst>
          </p:cNvPr>
          <p:cNvSpPr/>
          <p:nvPr/>
        </p:nvSpPr>
        <p:spPr>
          <a:xfrm>
            <a:off x="950315" y="1798162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1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A0D91FF7-B43E-4808-BF1A-EF5BC4533DC1}"/>
              </a:ext>
            </a:extLst>
          </p:cNvPr>
          <p:cNvSpPr/>
          <p:nvPr/>
        </p:nvSpPr>
        <p:spPr>
          <a:xfrm>
            <a:off x="950315" y="4387009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X</a:t>
            </a:r>
            <a:r>
              <a:rPr lang="en-US" sz="1050" baseline="-25000" dirty="0"/>
              <a:t>2</a:t>
            </a:r>
            <a:endParaRPr lang="en-US" sz="1050" dirty="0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A61B509B-8DD2-4A53-8AB5-E5A181F5A335}"/>
              </a:ext>
            </a:extLst>
          </p:cNvPr>
          <p:cNvCxnSpPr>
            <a:cxnSpLocks/>
            <a:stCxn id="41" idx="6"/>
            <a:endCxn id="38" idx="2"/>
          </p:cNvCxnSpPr>
          <p:nvPr/>
        </p:nvCxnSpPr>
        <p:spPr>
          <a:xfrm>
            <a:off x="1476253" y="3287493"/>
            <a:ext cx="1891042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06C533A0-16DB-4D79-82C7-819B14E610CF}"/>
              </a:ext>
            </a:extLst>
          </p:cNvPr>
          <p:cNvCxnSpPr>
            <a:cxnSpLocks/>
            <a:stCxn id="42" idx="6"/>
            <a:endCxn id="38" idx="2"/>
          </p:cNvCxnSpPr>
          <p:nvPr/>
        </p:nvCxnSpPr>
        <p:spPr>
          <a:xfrm>
            <a:off x="1476253" y="2061132"/>
            <a:ext cx="1891042" cy="12263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40340182-E19C-4D56-B629-FB3A9FF332C0}"/>
              </a:ext>
            </a:extLst>
          </p:cNvPr>
          <p:cNvCxnSpPr>
            <a:cxnSpLocks/>
            <a:stCxn id="43" idx="6"/>
            <a:endCxn id="38" idx="2"/>
          </p:cNvCxnSpPr>
          <p:nvPr/>
        </p:nvCxnSpPr>
        <p:spPr>
          <a:xfrm flipV="1">
            <a:off x="1476253" y="3287494"/>
            <a:ext cx="1891042" cy="13624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11B0CC15-37EA-4826-AEB0-58D6F7545799}"/>
              </a:ext>
            </a:extLst>
          </p:cNvPr>
          <p:cNvSpPr/>
          <p:nvPr/>
        </p:nvSpPr>
        <p:spPr>
          <a:xfrm>
            <a:off x="6250318" y="2888401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Y</a:t>
            </a:r>
            <a:r>
              <a:rPr lang="en-US" sz="1050" baseline="-25000" dirty="0"/>
              <a:t>1</a:t>
            </a:r>
            <a:endParaRPr lang="en-US" sz="1050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BBF4EF2-49DC-4EEA-9603-F1EE5372DC06}"/>
              </a:ext>
            </a:extLst>
          </p:cNvPr>
          <p:cNvCxnSpPr>
            <a:stCxn id="32" idx="6"/>
          </p:cNvCxnSpPr>
          <p:nvPr/>
        </p:nvCxnSpPr>
        <p:spPr>
          <a:xfrm flipV="1">
            <a:off x="7048502" y="3287493"/>
            <a:ext cx="873510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0BF93972-0142-4D54-91F7-09483D310B26}"/>
              </a:ext>
            </a:extLst>
          </p:cNvPr>
          <p:cNvSpPr txBox="1"/>
          <p:nvPr/>
        </p:nvSpPr>
        <p:spPr>
          <a:xfrm>
            <a:off x="7922011" y="3148993"/>
            <a:ext cx="59333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1 or -1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4A44F546-E5BA-4FC0-9B02-2196059679A9}"/>
              </a:ext>
            </a:extLst>
          </p:cNvPr>
          <p:cNvSpPr/>
          <p:nvPr/>
        </p:nvSpPr>
        <p:spPr>
          <a:xfrm>
            <a:off x="3503416" y="1798162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1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E50709C-E089-498E-BD78-170A3AA4C65B}"/>
              </a:ext>
            </a:extLst>
          </p:cNvPr>
          <p:cNvCxnSpPr>
            <a:stCxn id="27" idx="6"/>
            <a:endCxn id="32" idx="2"/>
          </p:cNvCxnSpPr>
          <p:nvPr/>
        </p:nvCxnSpPr>
        <p:spPr>
          <a:xfrm>
            <a:off x="4029354" y="2061132"/>
            <a:ext cx="2220964" cy="12263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BC3DBBA-F725-4BE9-971E-01DA7FF8EF39}"/>
                  </a:ext>
                </a:extLst>
              </p:cNvPr>
              <p:cNvSpPr txBox="1"/>
              <p:nvPr/>
            </p:nvSpPr>
            <p:spPr>
              <a:xfrm>
                <a:off x="2752619" y="2722000"/>
                <a:ext cx="514350" cy="2555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05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BC3DBBA-F725-4BE9-971E-01DA7FF8EF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2619" y="2722000"/>
                <a:ext cx="514350" cy="25551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C7973FE-9782-4700-9408-13C893E03764}"/>
                  </a:ext>
                </a:extLst>
              </p:cNvPr>
              <p:cNvSpPr txBox="1"/>
              <p:nvPr/>
            </p:nvSpPr>
            <p:spPr>
              <a:xfrm>
                <a:off x="2493785" y="3025778"/>
                <a:ext cx="514350" cy="2555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05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C7973FE-9782-4700-9408-13C893E037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3785" y="3025778"/>
                <a:ext cx="514350" cy="25551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B5B4A4D-AFE3-47B8-AB90-436ADA94B1DB}"/>
                  </a:ext>
                </a:extLst>
              </p:cNvPr>
              <p:cNvSpPr txBox="1"/>
              <p:nvPr/>
            </p:nvSpPr>
            <p:spPr>
              <a:xfrm>
                <a:off x="2800477" y="3563689"/>
                <a:ext cx="514350" cy="2557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05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  <m:sup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B5B4A4D-AFE3-47B8-AB90-436ADA94B1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0477" y="3563689"/>
                <a:ext cx="514350" cy="25577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A524BB4-7F75-4F89-AB48-0584D36787EF}"/>
                  </a:ext>
                </a:extLst>
              </p:cNvPr>
              <p:cNvSpPr txBox="1"/>
              <p:nvPr/>
            </p:nvSpPr>
            <p:spPr>
              <a:xfrm>
                <a:off x="2978234" y="4020168"/>
                <a:ext cx="514350" cy="2557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05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A524BB4-7F75-4F89-AB48-0584D36787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8234" y="4020168"/>
                <a:ext cx="514350" cy="25577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845B795-BCB7-4431-A8BC-AC4F85756778}"/>
                  </a:ext>
                </a:extLst>
              </p:cNvPr>
              <p:cNvSpPr txBox="1"/>
              <p:nvPr/>
            </p:nvSpPr>
            <p:spPr>
              <a:xfrm>
                <a:off x="2448059" y="4211492"/>
                <a:ext cx="514350" cy="2557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05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845B795-BCB7-4431-A8BC-AC4F857567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8059" y="4211492"/>
                <a:ext cx="514350" cy="25577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9A7C7A9-4FD5-4348-AC61-84BF99320949}"/>
                  </a:ext>
                </a:extLst>
              </p:cNvPr>
              <p:cNvSpPr txBox="1"/>
              <p:nvPr/>
            </p:nvSpPr>
            <p:spPr>
              <a:xfrm>
                <a:off x="2785003" y="4667233"/>
                <a:ext cx="514350" cy="2557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05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9A7C7A9-4FD5-4348-AC61-84BF993209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5003" y="4667233"/>
                <a:ext cx="514350" cy="25577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6E876F2-0B68-4836-8B62-B82BA3E08F51}"/>
                  </a:ext>
                </a:extLst>
              </p:cNvPr>
              <p:cNvSpPr txBox="1"/>
              <p:nvPr/>
            </p:nvSpPr>
            <p:spPr>
              <a:xfrm>
                <a:off x="5553075" y="2677372"/>
                <a:ext cx="514350" cy="2558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05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6E876F2-0B68-4836-8B62-B82BA3E08F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3075" y="2677372"/>
                <a:ext cx="514350" cy="25583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A7AB5B19-D772-4634-A7C9-A8C669772A76}"/>
                  </a:ext>
                </a:extLst>
              </p:cNvPr>
              <p:cNvSpPr txBox="1"/>
              <p:nvPr/>
            </p:nvSpPr>
            <p:spPr>
              <a:xfrm>
                <a:off x="5309234" y="3028838"/>
                <a:ext cx="514350" cy="2558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05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A7AB5B19-D772-4634-A7C9-A8C669772A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9234" y="3028838"/>
                <a:ext cx="514350" cy="25583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272CFFC-419D-4CA9-957E-A6795B9E5D43}"/>
                  </a:ext>
                </a:extLst>
              </p:cNvPr>
              <p:cNvSpPr txBox="1"/>
              <p:nvPr/>
            </p:nvSpPr>
            <p:spPr>
              <a:xfrm>
                <a:off x="5566409" y="3618211"/>
                <a:ext cx="514350" cy="2560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05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  <m:sup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272CFFC-419D-4CA9-957E-A6795B9E5D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6409" y="3618211"/>
                <a:ext cx="514350" cy="25609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10128BD-02C3-4DA8-86EE-B2CAC3F0B3A1}"/>
                  </a:ext>
                </a:extLst>
              </p:cNvPr>
              <p:cNvSpPr txBox="1"/>
              <p:nvPr/>
            </p:nvSpPr>
            <p:spPr>
              <a:xfrm>
                <a:off x="4029355" y="1268017"/>
                <a:ext cx="4807661" cy="3699603"/>
              </a:xfrm>
              <a:prstGeom prst="rect">
                <a:avLst/>
              </a:prstGeom>
              <a:solidFill>
                <a:srgbClr val="FFFFFF">
                  <a:alpha val="89804"/>
                </a:srgbClr>
              </a:solidFill>
            </p:spPr>
            <p:txBody>
              <a:bodyPr wrap="square" rtlCol="0">
                <a:spAutoFit/>
              </a:bodyPr>
              <a:lstStyle/>
              <a:p>
                <a:endParaRPr lang="en-US" sz="1800" dirty="0"/>
              </a:p>
              <a:p>
                <a:endParaRPr lang="en-US" sz="1800" dirty="0"/>
              </a:p>
              <a:p>
                <a:endParaRPr lang="en-US" sz="1800" dirty="0"/>
              </a:p>
              <a:p>
                <a:endParaRPr lang="en-US" sz="1800" dirty="0"/>
              </a:p>
              <a:p>
                <a:r>
                  <a:rPr lang="en-US" sz="1800" dirty="0"/>
                  <a:t>Intermediate Activities </a:t>
                </a:r>
                <a:r>
                  <a:rPr lang="en-US" sz="1800" i="1" dirty="0"/>
                  <a:t>z</a:t>
                </a:r>
              </a:p>
              <a:p>
                <a:endParaRPr lang="en-US" sz="1800" i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800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800" i="1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800" i="1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1800" i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800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800" i="1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800" i="1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1800" dirty="0"/>
              </a:p>
              <a:p>
                <a:endParaRPr lang="en-US" sz="1800" dirty="0"/>
              </a:p>
              <a:p>
                <a:r>
                  <a:rPr lang="en-US" sz="1800" dirty="0"/>
                  <a:t>Intermediate Activations </a:t>
                </a:r>
                <a:r>
                  <a:rPr lang="en-US" sz="1800" i="1" dirty="0"/>
                  <a:t>a</a:t>
                </a:r>
                <a:endParaRPr lang="en-US" sz="1800" dirty="0"/>
              </a:p>
              <a:p>
                <a:endParaRPr lang="en-US" sz="1800" dirty="0"/>
              </a:p>
              <a:p>
                <a:endParaRPr lang="en-US" sz="1800" dirty="0"/>
              </a:p>
              <a:p>
                <a:endParaRPr lang="en-US" sz="1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10128BD-02C3-4DA8-86EE-B2CAC3F0B3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9355" y="1268017"/>
                <a:ext cx="4807661" cy="3699603"/>
              </a:xfrm>
              <a:prstGeom prst="rect">
                <a:avLst/>
              </a:prstGeom>
              <a:blipFill>
                <a:blip r:embed="rId11"/>
                <a:stretch>
                  <a:fillRect l="-11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127656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AA004-D3F8-44F7-920F-57F394E9F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Multi-layer Perceptron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ACF5DD-0B44-4C1C-97BD-C25269B97F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INPUT LAYER		HIDDEN LAYER		OUTPUT LAYER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C4ADE74-5970-4723-8835-FC8E3904DD5E}"/>
              </a:ext>
            </a:extLst>
          </p:cNvPr>
          <p:cNvSpPr/>
          <p:nvPr/>
        </p:nvSpPr>
        <p:spPr>
          <a:xfrm>
            <a:off x="3367294" y="4250886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/>
              <a:t>a</a:t>
            </a:r>
            <a:r>
              <a:rPr lang="en-US" sz="1050" baseline="-25000" dirty="0"/>
              <a:t>2</a:t>
            </a:r>
            <a:endParaRPr lang="en-US" sz="1050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41F3442-9185-4529-A837-F07161650B2C}"/>
              </a:ext>
            </a:extLst>
          </p:cNvPr>
          <p:cNvCxnSpPr>
            <a:cxnSpLocks/>
            <a:stCxn id="4" idx="6"/>
            <a:endCxn id="32" idx="2"/>
          </p:cNvCxnSpPr>
          <p:nvPr/>
        </p:nvCxnSpPr>
        <p:spPr>
          <a:xfrm flipV="1">
            <a:off x="4165478" y="3287493"/>
            <a:ext cx="2084840" cy="13624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8AEFAE9-97C0-4FFC-B5D4-0F2E682904E5}"/>
              </a:ext>
            </a:extLst>
          </p:cNvPr>
          <p:cNvCxnSpPr>
            <a:cxnSpLocks/>
            <a:stCxn id="41" idx="6"/>
            <a:endCxn id="4" idx="2"/>
          </p:cNvCxnSpPr>
          <p:nvPr/>
        </p:nvCxnSpPr>
        <p:spPr>
          <a:xfrm>
            <a:off x="1476253" y="3287493"/>
            <a:ext cx="1891041" cy="13624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5B73DB2-78A8-4027-B59D-A7EBFC600F31}"/>
              </a:ext>
            </a:extLst>
          </p:cNvPr>
          <p:cNvCxnSpPr>
            <a:cxnSpLocks/>
            <a:stCxn id="42" idx="6"/>
            <a:endCxn id="4" idx="2"/>
          </p:cNvCxnSpPr>
          <p:nvPr/>
        </p:nvCxnSpPr>
        <p:spPr>
          <a:xfrm>
            <a:off x="1476253" y="2061132"/>
            <a:ext cx="1891041" cy="25888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0F5128C-3469-4C74-A8B6-7877D0293773}"/>
              </a:ext>
            </a:extLst>
          </p:cNvPr>
          <p:cNvCxnSpPr>
            <a:cxnSpLocks/>
            <a:stCxn id="43" idx="6"/>
            <a:endCxn id="4" idx="2"/>
          </p:cNvCxnSpPr>
          <p:nvPr/>
        </p:nvCxnSpPr>
        <p:spPr>
          <a:xfrm flipV="1">
            <a:off x="1476253" y="4649978"/>
            <a:ext cx="1891041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CD10056F-7C91-462C-9256-9F53BFD366B8}"/>
              </a:ext>
            </a:extLst>
          </p:cNvPr>
          <p:cNvSpPr/>
          <p:nvPr/>
        </p:nvSpPr>
        <p:spPr>
          <a:xfrm>
            <a:off x="3367295" y="2888401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/>
              <a:t>a</a:t>
            </a:r>
            <a:r>
              <a:rPr lang="en-US" sz="1050" baseline="-25000" dirty="0"/>
              <a:t>1</a:t>
            </a:r>
            <a:endParaRPr lang="en-US" sz="1050" dirty="0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EE39AABD-1DD6-4F5F-9DBF-F679C9F026ED}"/>
              </a:ext>
            </a:extLst>
          </p:cNvPr>
          <p:cNvCxnSpPr>
            <a:cxnSpLocks/>
            <a:stCxn id="38" idx="6"/>
            <a:endCxn id="32" idx="2"/>
          </p:cNvCxnSpPr>
          <p:nvPr/>
        </p:nvCxnSpPr>
        <p:spPr>
          <a:xfrm>
            <a:off x="4165478" y="3287493"/>
            <a:ext cx="208484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30D6A1FE-879A-45BE-BF79-82471B6B2768}"/>
              </a:ext>
            </a:extLst>
          </p:cNvPr>
          <p:cNvSpPr/>
          <p:nvPr/>
        </p:nvSpPr>
        <p:spPr>
          <a:xfrm>
            <a:off x="950315" y="3024523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X</a:t>
            </a:r>
            <a:r>
              <a:rPr lang="en-US" sz="1050" baseline="-25000" dirty="0"/>
              <a:t>1</a:t>
            </a:r>
            <a:endParaRPr lang="en-US" sz="1050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108AC73E-31B4-4C27-97CE-F7A87E4ACB69}"/>
              </a:ext>
            </a:extLst>
          </p:cNvPr>
          <p:cNvSpPr/>
          <p:nvPr/>
        </p:nvSpPr>
        <p:spPr>
          <a:xfrm>
            <a:off x="950315" y="1798162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1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A0D91FF7-B43E-4808-BF1A-EF5BC4533DC1}"/>
              </a:ext>
            </a:extLst>
          </p:cNvPr>
          <p:cNvSpPr/>
          <p:nvPr/>
        </p:nvSpPr>
        <p:spPr>
          <a:xfrm>
            <a:off x="950315" y="4387009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X</a:t>
            </a:r>
            <a:r>
              <a:rPr lang="en-US" sz="1050" baseline="-25000" dirty="0"/>
              <a:t>2</a:t>
            </a:r>
            <a:endParaRPr lang="en-US" sz="1050" dirty="0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A61B509B-8DD2-4A53-8AB5-E5A181F5A335}"/>
              </a:ext>
            </a:extLst>
          </p:cNvPr>
          <p:cNvCxnSpPr>
            <a:cxnSpLocks/>
            <a:stCxn id="41" idx="6"/>
            <a:endCxn id="38" idx="2"/>
          </p:cNvCxnSpPr>
          <p:nvPr/>
        </p:nvCxnSpPr>
        <p:spPr>
          <a:xfrm>
            <a:off x="1476253" y="3287493"/>
            <a:ext cx="1891042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06C533A0-16DB-4D79-82C7-819B14E610CF}"/>
              </a:ext>
            </a:extLst>
          </p:cNvPr>
          <p:cNvCxnSpPr>
            <a:cxnSpLocks/>
            <a:stCxn id="42" idx="6"/>
            <a:endCxn id="38" idx="2"/>
          </p:cNvCxnSpPr>
          <p:nvPr/>
        </p:nvCxnSpPr>
        <p:spPr>
          <a:xfrm>
            <a:off x="1476253" y="2061132"/>
            <a:ext cx="1891042" cy="12263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40340182-E19C-4D56-B629-FB3A9FF332C0}"/>
              </a:ext>
            </a:extLst>
          </p:cNvPr>
          <p:cNvCxnSpPr>
            <a:cxnSpLocks/>
            <a:stCxn id="43" idx="6"/>
            <a:endCxn id="38" idx="2"/>
          </p:cNvCxnSpPr>
          <p:nvPr/>
        </p:nvCxnSpPr>
        <p:spPr>
          <a:xfrm flipV="1">
            <a:off x="1476253" y="3287494"/>
            <a:ext cx="1891042" cy="13624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11B0CC15-37EA-4826-AEB0-58D6F7545799}"/>
              </a:ext>
            </a:extLst>
          </p:cNvPr>
          <p:cNvSpPr/>
          <p:nvPr/>
        </p:nvSpPr>
        <p:spPr>
          <a:xfrm>
            <a:off x="6250318" y="2888401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Y</a:t>
            </a:r>
            <a:r>
              <a:rPr lang="en-US" sz="1050" baseline="-25000" dirty="0"/>
              <a:t>1</a:t>
            </a:r>
            <a:endParaRPr lang="en-US" sz="1050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BBF4EF2-49DC-4EEA-9603-F1EE5372DC06}"/>
              </a:ext>
            </a:extLst>
          </p:cNvPr>
          <p:cNvCxnSpPr>
            <a:stCxn id="32" idx="6"/>
          </p:cNvCxnSpPr>
          <p:nvPr/>
        </p:nvCxnSpPr>
        <p:spPr>
          <a:xfrm flipV="1">
            <a:off x="7048502" y="3287493"/>
            <a:ext cx="873510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0BF93972-0142-4D54-91F7-09483D310B26}"/>
              </a:ext>
            </a:extLst>
          </p:cNvPr>
          <p:cNvSpPr txBox="1"/>
          <p:nvPr/>
        </p:nvSpPr>
        <p:spPr>
          <a:xfrm>
            <a:off x="7922011" y="3148993"/>
            <a:ext cx="59333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1 or -1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4A44F546-E5BA-4FC0-9B02-2196059679A9}"/>
              </a:ext>
            </a:extLst>
          </p:cNvPr>
          <p:cNvSpPr/>
          <p:nvPr/>
        </p:nvSpPr>
        <p:spPr>
          <a:xfrm>
            <a:off x="3503416" y="1798162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1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E50709C-E089-498E-BD78-170A3AA4C65B}"/>
              </a:ext>
            </a:extLst>
          </p:cNvPr>
          <p:cNvCxnSpPr>
            <a:stCxn id="27" idx="6"/>
            <a:endCxn id="32" idx="2"/>
          </p:cNvCxnSpPr>
          <p:nvPr/>
        </p:nvCxnSpPr>
        <p:spPr>
          <a:xfrm>
            <a:off x="4029354" y="2061132"/>
            <a:ext cx="2220964" cy="12263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BC3DBBA-F725-4BE9-971E-01DA7FF8EF39}"/>
                  </a:ext>
                </a:extLst>
              </p:cNvPr>
              <p:cNvSpPr txBox="1"/>
              <p:nvPr/>
            </p:nvSpPr>
            <p:spPr>
              <a:xfrm>
                <a:off x="2752619" y="2722000"/>
                <a:ext cx="514350" cy="2555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05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BC3DBBA-F725-4BE9-971E-01DA7FF8EF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2619" y="2722000"/>
                <a:ext cx="514350" cy="25551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C7973FE-9782-4700-9408-13C893E03764}"/>
                  </a:ext>
                </a:extLst>
              </p:cNvPr>
              <p:cNvSpPr txBox="1"/>
              <p:nvPr/>
            </p:nvSpPr>
            <p:spPr>
              <a:xfrm>
                <a:off x="2493785" y="3025778"/>
                <a:ext cx="514350" cy="2555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05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C7973FE-9782-4700-9408-13C893E037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3785" y="3025778"/>
                <a:ext cx="514350" cy="25551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B5B4A4D-AFE3-47B8-AB90-436ADA94B1DB}"/>
                  </a:ext>
                </a:extLst>
              </p:cNvPr>
              <p:cNvSpPr txBox="1"/>
              <p:nvPr/>
            </p:nvSpPr>
            <p:spPr>
              <a:xfrm>
                <a:off x="2800477" y="3563689"/>
                <a:ext cx="514350" cy="2557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05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  <m:sup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B5B4A4D-AFE3-47B8-AB90-436ADA94B1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0477" y="3563689"/>
                <a:ext cx="514350" cy="25577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A524BB4-7F75-4F89-AB48-0584D36787EF}"/>
                  </a:ext>
                </a:extLst>
              </p:cNvPr>
              <p:cNvSpPr txBox="1"/>
              <p:nvPr/>
            </p:nvSpPr>
            <p:spPr>
              <a:xfrm>
                <a:off x="2978234" y="4020168"/>
                <a:ext cx="514350" cy="2557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05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A524BB4-7F75-4F89-AB48-0584D36787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8234" y="4020168"/>
                <a:ext cx="514350" cy="25577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845B795-BCB7-4431-A8BC-AC4F85756778}"/>
                  </a:ext>
                </a:extLst>
              </p:cNvPr>
              <p:cNvSpPr txBox="1"/>
              <p:nvPr/>
            </p:nvSpPr>
            <p:spPr>
              <a:xfrm>
                <a:off x="2448059" y="4211492"/>
                <a:ext cx="514350" cy="2557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05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845B795-BCB7-4431-A8BC-AC4F857567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8059" y="4211492"/>
                <a:ext cx="514350" cy="25577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9A7C7A9-4FD5-4348-AC61-84BF99320949}"/>
                  </a:ext>
                </a:extLst>
              </p:cNvPr>
              <p:cNvSpPr txBox="1"/>
              <p:nvPr/>
            </p:nvSpPr>
            <p:spPr>
              <a:xfrm>
                <a:off x="2785003" y="4667233"/>
                <a:ext cx="514350" cy="2557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05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9A7C7A9-4FD5-4348-AC61-84BF993209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5003" y="4667233"/>
                <a:ext cx="514350" cy="25577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6E876F2-0B68-4836-8B62-B82BA3E08F51}"/>
                  </a:ext>
                </a:extLst>
              </p:cNvPr>
              <p:cNvSpPr txBox="1"/>
              <p:nvPr/>
            </p:nvSpPr>
            <p:spPr>
              <a:xfrm>
                <a:off x="5553075" y="2677372"/>
                <a:ext cx="514350" cy="2558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05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6E876F2-0B68-4836-8B62-B82BA3E08F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3075" y="2677372"/>
                <a:ext cx="514350" cy="25583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A7AB5B19-D772-4634-A7C9-A8C669772A76}"/>
                  </a:ext>
                </a:extLst>
              </p:cNvPr>
              <p:cNvSpPr txBox="1"/>
              <p:nvPr/>
            </p:nvSpPr>
            <p:spPr>
              <a:xfrm>
                <a:off x="5309234" y="3028838"/>
                <a:ext cx="514350" cy="2558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05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A7AB5B19-D772-4634-A7C9-A8C669772A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9234" y="3028838"/>
                <a:ext cx="514350" cy="25583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272CFFC-419D-4CA9-957E-A6795B9E5D43}"/>
                  </a:ext>
                </a:extLst>
              </p:cNvPr>
              <p:cNvSpPr txBox="1"/>
              <p:nvPr/>
            </p:nvSpPr>
            <p:spPr>
              <a:xfrm>
                <a:off x="5566409" y="3618211"/>
                <a:ext cx="514350" cy="2560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05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  <m:sup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272CFFC-419D-4CA9-957E-A6795B9E5D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6409" y="3618211"/>
                <a:ext cx="514350" cy="25609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10128BD-02C3-4DA8-86EE-B2CAC3F0B3A1}"/>
                  </a:ext>
                </a:extLst>
              </p:cNvPr>
              <p:cNvSpPr txBox="1"/>
              <p:nvPr/>
            </p:nvSpPr>
            <p:spPr>
              <a:xfrm>
                <a:off x="4029355" y="1268016"/>
                <a:ext cx="4807661" cy="3201710"/>
              </a:xfrm>
              <a:prstGeom prst="rect">
                <a:avLst/>
              </a:prstGeom>
              <a:solidFill>
                <a:srgbClr val="FFFFFF">
                  <a:alpha val="89804"/>
                </a:srgbClr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sz="18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  <m:sup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  <m:sup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  <m:sup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  <m:sup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r>
                        <a:rPr lang="en-US" sz="1800" i="1">
                          <a:latin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sz="18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800" dirty="0"/>
              </a:p>
              <a:p>
                <a:endParaRPr lang="en-US" sz="1800" dirty="0"/>
              </a:p>
              <a:p>
                <a:endParaRPr lang="en-US" sz="1800" dirty="0"/>
              </a:p>
              <a:p>
                <a:endParaRPr lang="en-US" sz="1800" dirty="0"/>
              </a:p>
              <a:p>
                <a:r>
                  <a:rPr lang="en-US" sz="1800" dirty="0"/>
                  <a:t>Intermediate Activities </a:t>
                </a:r>
                <a:r>
                  <a:rPr lang="en-US" sz="1800" i="1" dirty="0"/>
                  <a:t>z</a:t>
                </a:r>
              </a:p>
              <a:p>
                <a:endParaRPr lang="en-US" sz="1800" i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8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sSup>
                        <m:s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sz="1800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en-US" sz="1800" dirty="0"/>
              </a:p>
              <a:p>
                <a:endParaRPr lang="en-US" sz="1800" dirty="0"/>
              </a:p>
              <a:p>
                <a:r>
                  <a:rPr lang="en-US" sz="1800" dirty="0"/>
                  <a:t>Intermediate Activations </a:t>
                </a:r>
                <a:r>
                  <a:rPr lang="en-US" sz="1800" i="1" dirty="0"/>
                  <a:t>a</a:t>
                </a:r>
                <a:endParaRPr lang="en-US" sz="1800" dirty="0"/>
              </a:p>
              <a:p>
                <a:endParaRPr lang="en-US" sz="1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10128BD-02C3-4DA8-86EE-B2CAC3F0B3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9355" y="1268016"/>
                <a:ext cx="4807661" cy="3201710"/>
              </a:xfrm>
              <a:prstGeom prst="rect">
                <a:avLst/>
              </a:prstGeom>
              <a:blipFill>
                <a:blip r:embed="rId11"/>
                <a:stretch>
                  <a:fillRect l="-11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422520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40E0C4E-3CE9-493B-8603-80099498F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Logistics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0CD91F3-EF7D-4A29-BDFD-FD0A81FD74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700" y="1152474"/>
            <a:ext cx="8520600" cy="3991025"/>
          </a:xfrm>
        </p:spPr>
        <p:txBody>
          <a:bodyPr/>
          <a:lstStyle/>
          <a:p>
            <a:r>
              <a:rPr lang="en-US" dirty="0"/>
              <a:t>Problem Set 3 – Due November 2</a:t>
            </a:r>
          </a:p>
          <a:p>
            <a:endParaRPr lang="en-US" dirty="0"/>
          </a:p>
          <a:p>
            <a:r>
              <a:rPr lang="en-US" dirty="0"/>
              <a:t>Project Pitch Feedback – Due “November 4”</a:t>
            </a:r>
          </a:p>
          <a:p>
            <a:pPr lvl="1"/>
            <a:r>
              <a:rPr lang="en-US" dirty="0"/>
              <a:t>We really just want everyone to get feedback. As quick as you can, but starting Nov. 5 we’ll start following up, not giving 0s.</a:t>
            </a:r>
          </a:p>
        </p:txBody>
      </p:sp>
    </p:spTree>
    <p:extLst>
      <p:ext uri="{BB962C8B-B14F-4D97-AF65-F5344CB8AC3E}">
        <p14:creationId xmlns:p14="http://schemas.microsoft.com/office/powerpoint/2010/main" val="3292754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AA004-D3F8-44F7-920F-57F394E9F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Multi-layer Perceptron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ACF5DD-0B44-4C1C-97BD-C25269B97F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INPUT LAYER		HIDDEN LAYER		OUTPUT LAYER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C4ADE74-5970-4723-8835-FC8E3904DD5E}"/>
              </a:ext>
            </a:extLst>
          </p:cNvPr>
          <p:cNvSpPr/>
          <p:nvPr/>
        </p:nvSpPr>
        <p:spPr>
          <a:xfrm>
            <a:off x="3367294" y="4250886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/>
              <a:t>a</a:t>
            </a:r>
            <a:r>
              <a:rPr lang="en-US" sz="1050" baseline="-25000" dirty="0"/>
              <a:t>2</a:t>
            </a:r>
            <a:endParaRPr lang="en-US" sz="1050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41F3442-9185-4529-A837-F07161650B2C}"/>
              </a:ext>
            </a:extLst>
          </p:cNvPr>
          <p:cNvCxnSpPr>
            <a:cxnSpLocks/>
            <a:stCxn id="4" idx="6"/>
            <a:endCxn id="32" idx="2"/>
          </p:cNvCxnSpPr>
          <p:nvPr/>
        </p:nvCxnSpPr>
        <p:spPr>
          <a:xfrm flipV="1">
            <a:off x="4165478" y="3287493"/>
            <a:ext cx="2084840" cy="13624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8AEFAE9-97C0-4FFC-B5D4-0F2E682904E5}"/>
              </a:ext>
            </a:extLst>
          </p:cNvPr>
          <p:cNvCxnSpPr>
            <a:cxnSpLocks/>
            <a:stCxn id="41" idx="6"/>
            <a:endCxn id="4" idx="2"/>
          </p:cNvCxnSpPr>
          <p:nvPr/>
        </p:nvCxnSpPr>
        <p:spPr>
          <a:xfrm>
            <a:off x="1476253" y="3287493"/>
            <a:ext cx="1891041" cy="13624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5B73DB2-78A8-4027-B59D-A7EBFC600F31}"/>
              </a:ext>
            </a:extLst>
          </p:cNvPr>
          <p:cNvCxnSpPr>
            <a:cxnSpLocks/>
            <a:stCxn id="42" idx="6"/>
            <a:endCxn id="4" idx="2"/>
          </p:cNvCxnSpPr>
          <p:nvPr/>
        </p:nvCxnSpPr>
        <p:spPr>
          <a:xfrm>
            <a:off x="1476253" y="2061132"/>
            <a:ext cx="1891041" cy="25888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0F5128C-3469-4C74-A8B6-7877D0293773}"/>
              </a:ext>
            </a:extLst>
          </p:cNvPr>
          <p:cNvCxnSpPr>
            <a:cxnSpLocks/>
            <a:stCxn id="43" idx="6"/>
            <a:endCxn id="4" idx="2"/>
          </p:cNvCxnSpPr>
          <p:nvPr/>
        </p:nvCxnSpPr>
        <p:spPr>
          <a:xfrm flipV="1">
            <a:off x="1476253" y="4649978"/>
            <a:ext cx="1891041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CD10056F-7C91-462C-9256-9F53BFD366B8}"/>
              </a:ext>
            </a:extLst>
          </p:cNvPr>
          <p:cNvSpPr/>
          <p:nvPr/>
        </p:nvSpPr>
        <p:spPr>
          <a:xfrm>
            <a:off x="3367295" y="2888401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/>
              <a:t>a</a:t>
            </a:r>
            <a:r>
              <a:rPr lang="en-US" sz="1050" baseline="-25000" dirty="0"/>
              <a:t>1</a:t>
            </a:r>
            <a:endParaRPr lang="en-US" sz="1050" dirty="0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EE39AABD-1DD6-4F5F-9DBF-F679C9F026ED}"/>
              </a:ext>
            </a:extLst>
          </p:cNvPr>
          <p:cNvCxnSpPr>
            <a:cxnSpLocks/>
            <a:stCxn id="38" idx="6"/>
            <a:endCxn id="32" idx="2"/>
          </p:cNvCxnSpPr>
          <p:nvPr/>
        </p:nvCxnSpPr>
        <p:spPr>
          <a:xfrm>
            <a:off x="4165478" y="3287493"/>
            <a:ext cx="208484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30D6A1FE-879A-45BE-BF79-82471B6B2768}"/>
              </a:ext>
            </a:extLst>
          </p:cNvPr>
          <p:cNvSpPr/>
          <p:nvPr/>
        </p:nvSpPr>
        <p:spPr>
          <a:xfrm>
            <a:off x="950315" y="3024523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X</a:t>
            </a:r>
            <a:r>
              <a:rPr lang="en-US" sz="1050" baseline="-25000" dirty="0"/>
              <a:t>1</a:t>
            </a:r>
            <a:endParaRPr lang="en-US" sz="1050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108AC73E-31B4-4C27-97CE-F7A87E4ACB69}"/>
              </a:ext>
            </a:extLst>
          </p:cNvPr>
          <p:cNvSpPr/>
          <p:nvPr/>
        </p:nvSpPr>
        <p:spPr>
          <a:xfrm>
            <a:off x="950315" y="1798162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1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A0D91FF7-B43E-4808-BF1A-EF5BC4533DC1}"/>
              </a:ext>
            </a:extLst>
          </p:cNvPr>
          <p:cNvSpPr/>
          <p:nvPr/>
        </p:nvSpPr>
        <p:spPr>
          <a:xfrm>
            <a:off x="950315" y="4387009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X</a:t>
            </a:r>
            <a:r>
              <a:rPr lang="en-US" sz="1050" baseline="-25000" dirty="0"/>
              <a:t>2</a:t>
            </a:r>
            <a:endParaRPr lang="en-US" sz="1050" dirty="0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A61B509B-8DD2-4A53-8AB5-E5A181F5A335}"/>
              </a:ext>
            </a:extLst>
          </p:cNvPr>
          <p:cNvCxnSpPr>
            <a:cxnSpLocks/>
            <a:stCxn id="41" idx="6"/>
            <a:endCxn id="38" idx="2"/>
          </p:cNvCxnSpPr>
          <p:nvPr/>
        </p:nvCxnSpPr>
        <p:spPr>
          <a:xfrm>
            <a:off x="1476253" y="3287493"/>
            <a:ext cx="1891042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06C533A0-16DB-4D79-82C7-819B14E610CF}"/>
              </a:ext>
            </a:extLst>
          </p:cNvPr>
          <p:cNvCxnSpPr>
            <a:cxnSpLocks/>
            <a:stCxn id="42" idx="6"/>
            <a:endCxn id="38" idx="2"/>
          </p:cNvCxnSpPr>
          <p:nvPr/>
        </p:nvCxnSpPr>
        <p:spPr>
          <a:xfrm>
            <a:off x="1476253" y="2061132"/>
            <a:ext cx="1891042" cy="12263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40340182-E19C-4D56-B629-FB3A9FF332C0}"/>
              </a:ext>
            </a:extLst>
          </p:cNvPr>
          <p:cNvCxnSpPr>
            <a:cxnSpLocks/>
            <a:stCxn id="43" idx="6"/>
            <a:endCxn id="38" idx="2"/>
          </p:cNvCxnSpPr>
          <p:nvPr/>
        </p:nvCxnSpPr>
        <p:spPr>
          <a:xfrm flipV="1">
            <a:off x="1476253" y="3287494"/>
            <a:ext cx="1891042" cy="13624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11B0CC15-37EA-4826-AEB0-58D6F7545799}"/>
              </a:ext>
            </a:extLst>
          </p:cNvPr>
          <p:cNvSpPr/>
          <p:nvPr/>
        </p:nvSpPr>
        <p:spPr>
          <a:xfrm>
            <a:off x="6250318" y="2888401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Y</a:t>
            </a:r>
            <a:r>
              <a:rPr lang="en-US" sz="1050" baseline="-25000" dirty="0"/>
              <a:t>1</a:t>
            </a:r>
            <a:endParaRPr lang="en-US" sz="1050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BBF4EF2-49DC-4EEA-9603-F1EE5372DC06}"/>
              </a:ext>
            </a:extLst>
          </p:cNvPr>
          <p:cNvCxnSpPr>
            <a:stCxn id="32" idx="6"/>
          </p:cNvCxnSpPr>
          <p:nvPr/>
        </p:nvCxnSpPr>
        <p:spPr>
          <a:xfrm flipV="1">
            <a:off x="7048502" y="3287493"/>
            <a:ext cx="873510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0BF93972-0142-4D54-91F7-09483D310B26}"/>
              </a:ext>
            </a:extLst>
          </p:cNvPr>
          <p:cNvSpPr txBox="1"/>
          <p:nvPr/>
        </p:nvSpPr>
        <p:spPr>
          <a:xfrm>
            <a:off x="7922011" y="3148993"/>
            <a:ext cx="59333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1 or -1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4A44F546-E5BA-4FC0-9B02-2196059679A9}"/>
              </a:ext>
            </a:extLst>
          </p:cNvPr>
          <p:cNvSpPr/>
          <p:nvPr/>
        </p:nvSpPr>
        <p:spPr>
          <a:xfrm>
            <a:off x="3503416" y="1798162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1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E50709C-E089-498E-BD78-170A3AA4C65B}"/>
              </a:ext>
            </a:extLst>
          </p:cNvPr>
          <p:cNvCxnSpPr>
            <a:stCxn id="27" idx="6"/>
            <a:endCxn id="32" idx="2"/>
          </p:cNvCxnSpPr>
          <p:nvPr/>
        </p:nvCxnSpPr>
        <p:spPr>
          <a:xfrm>
            <a:off x="4029354" y="2061132"/>
            <a:ext cx="2220964" cy="12263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BC3DBBA-F725-4BE9-971E-01DA7FF8EF39}"/>
                  </a:ext>
                </a:extLst>
              </p:cNvPr>
              <p:cNvSpPr txBox="1"/>
              <p:nvPr/>
            </p:nvSpPr>
            <p:spPr>
              <a:xfrm>
                <a:off x="2752619" y="2722000"/>
                <a:ext cx="514350" cy="2555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05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BC3DBBA-F725-4BE9-971E-01DA7FF8EF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2619" y="2722000"/>
                <a:ext cx="514350" cy="25551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C7973FE-9782-4700-9408-13C893E03764}"/>
                  </a:ext>
                </a:extLst>
              </p:cNvPr>
              <p:cNvSpPr txBox="1"/>
              <p:nvPr/>
            </p:nvSpPr>
            <p:spPr>
              <a:xfrm>
                <a:off x="2493785" y="3025778"/>
                <a:ext cx="514350" cy="2555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05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C7973FE-9782-4700-9408-13C893E037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3785" y="3025778"/>
                <a:ext cx="514350" cy="25551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B5B4A4D-AFE3-47B8-AB90-436ADA94B1DB}"/>
                  </a:ext>
                </a:extLst>
              </p:cNvPr>
              <p:cNvSpPr txBox="1"/>
              <p:nvPr/>
            </p:nvSpPr>
            <p:spPr>
              <a:xfrm>
                <a:off x="2800477" y="3563689"/>
                <a:ext cx="514350" cy="2557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05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  <m:sup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B5B4A4D-AFE3-47B8-AB90-436ADA94B1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0477" y="3563689"/>
                <a:ext cx="514350" cy="25577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A524BB4-7F75-4F89-AB48-0584D36787EF}"/>
                  </a:ext>
                </a:extLst>
              </p:cNvPr>
              <p:cNvSpPr txBox="1"/>
              <p:nvPr/>
            </p:nvSpPr>
            <p:spPr>
              <a:xfrm>
                <a:off x="2978234" y="4020168"/>
                <a:ext cx="514350" cy="2557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05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A524BB4-7F75-4F89-AB48-0584D36787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8234" y="4020168"/>
                <a:ext cx="514350" cy="25577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845B795-BCB7-4431-A8BC-AC4F85756778}"/>
                  </a:ext>
                </a:extLst>
              </p:cNvPr>
              <p:cNvSpPr txBox="1"/>
              <p:nvPr/>
            </p:nvSpPr>
            <p:spPr>
              <a:xfrm>
                <a:off x="2448059" y="4211492"/>
                <a:ext cx="514350" cy="2557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05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845B795-BCB7-4431-A8BC-AC4F857567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8059" y="4211492"/>
                <a:ext cx="514350" cy="25577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9A7C7A9-4FD5-4348-AC61-84BF99320949}"/>
                  </a:ext>
                </a:extLst>
              </p:cNvPr>
              <p:cNvSpPr txBox="1"/>
              <p:nvPr/>
            </p:nvSpPr>
            <p:spPr>
              <a:xfrm>
                <a:off x="2785003" y="4667233"/>
                <a:ext cx="514350" cy="2557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05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9A7C7A9-4FD5-4348-AC61-84BF993209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5003" y="4667233"/>
                <a:ext cx="514350" cy="25577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6E876F2-0B68-4836-8B62-B82BA3E08F51}"/>
                  </a:ext>
                </a:extLst>
              </p:cNvPr>
              <p:cNvSpPr txBox="1"/>
              <p:nvPr/>
            </p:nvSpPr>
            <p:spPr>
              <a:xfrm>
                <a:off x="5553075" y="2677372"/>
                <a:ext cx="514350" cy="2558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05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6E876F2-0B68-4836-8B62-B82BA3E08F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3075" y="2677372"/>
                <a:ext cx="514350" cy="25583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A7AB5B19-D772-4634-A7C9-A8C669772A76}"/>
                  </a:ext>
                </a:extLst>
              </p:cNvPr>
              <p:cNvSpPr txBox="1"/>
              <p:nvPr/>
            </p:nvSpPr>
            <p:spPr>
              <a:xfrm>
                <a:off x="5309234" y="3028838"/>
                <a:ext cx="514350" cy="2558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05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A7AB5B19-D772-4634-A7C9-A8C669772A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9234" y="3028838"/>
                <a:ext cx="514350" cy="25583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272CFFC-419D-4CA9-957E-A6795B9E5D43}"/>
                  </a:ext>
                </a:extLst>
              </p:cNvPr>
              <p:cNvSpPr txBox="1"/>
              <p:nvPr/>
            </p:nvSpPr>
            <p:spPr>
              <a:xfrm>
                <a:off x="5566409" y="3618211"/>
                <a:ext cx="514350" cy="2560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05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  <m:sup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272CFFC-419D-4CA9-957E-A6795B9E5D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6409" y="3618211"/>
                <a:ext cx="514350" cy="25609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10128BD-02C3-4DA8-86EE-B2CAC3F0B3A1}"/>
                  </a:ext>
                </a:extLst>
              </p:cNvPr>
              <p:cNvSpPr txBox="1"/>
              <p:nvPr/>
            </p:nvSpPr>
            <p:spPr>
              <a:xfrm>
                <a:off x="89954" y="1435195"/>
                <a:ext cx="3152051" cy="3451971"/>
              </a:xfrm>
              <a:prstGeom prst="rect">
                <a:avLst/>
              </a:prstGeom>
              <a:solidFill>
                <a:srgbClr val="FFFFFF">
                  <a:alpha val="89804"/>
                </a:srgbClr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8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  <m:sup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  <m:sup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r>
                        <a:rPr lang="en-US" sz="1800" i="1">
                          <a:latin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sz="18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1800" dirty="0"/>
              </a:p>
              <a:p>
                <a:endParaRPr lang="en-US" sz="1800" dirty="0"/>
              </a:p>
              <a:p>
                <a:endParaRPr lang="en-US" sz="1800" dirty="0"/>
              </a:p>
              <a:p>
                <a:endParaRPr lang="en-US" sz="1800" dirty="0"/>
              </a:p>
              <a:p>
                <a:r>
                  <a:rPr lang="en-US" sz="1800" dirty="0"/>
                  <a:t>Intermediate Activities </a:t>
                </a:r>
                <a:r>
                  <a:rPr lang="en-US" sz="1800" i="1" dirty="0"/>
                  <a:t>z</a:t>
                </a:r>
              </a:p>
              <a:p>
                <a:endParaRPr lang="en-US" sz="1800" i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18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800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1800" dirty="0"/>
              </a:p>
              <a:p>
                <a:endParaRPr lang="en-US" sz="1800" dirty="0"/>
              </a:p>
              <a:p>
                <a:r>
                  <a:rPr lang="en-US" sz="1800" dirty="0"/>
                  <a:t>Final Activations </a:t>
                </a:r>
                <a:r>
                  <a:rPr lang="en-US" sz="1800" i="1" dirty="0"/>
                  <a:t>y</a:t>
                </a:r>
              </a:p>
              <a:p>
                <a:r>
                  <a:rPr lang="en-US" sz="1800" i="1" dirty="0"/>
                  <a:t>	+ / -</a:t>
                </a:r>
              </a:p>
              <a:p>
                <a:endParaRPr lang="en-US" sz="1800" dirty="0"/>
              </a:p>
              <a:p>
                <a:endParaRPr lang="en-US" sz="1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10128BD-02C3-4DA8-86EE-B2CAC3F0B3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54" y="1435195"/>
                <a:ext cx="3152051" cy="3451971"/>
              </a:xfrm>
              <a:prstGeom prst="rect">
                <a:avLst/>
              </a:prstGeom>
              <a:blipFill>
                <a:blip r:embed="rId11"/>
                <a:stretch>
                  <a:fillRect l="-17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435420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AA004-D3F8-44F7-920F-57F394E9F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Combining Multiple Perceptrons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C4ADE74-5970-4723-8835-FC8E3904DD5E}"/>
              </a:ext>
            </a:extLst>
          </p:cNvPr>
          <p:cNvSpPr/>
          <p:nvPr/>
        </p:nvSpPr>
        <p:spPr>
          <a:xfrm>
            <a:off x="2169958" y="3631569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A</a:t>
            </a:r>
            <a:r>
              <a:rPr lang="en-US" sz="1050" baseline="-25000" dirty="0"/>
              <a:t>2</a:t>
            </a:r>
            <a:r>
              <a:rPr lang="en-US" sz="1050" dirty="0"/>
              <a:t> NAND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41F3442-9185-4529-A837-F07161650B2C}"/>
              </a:ext>
            </a:extLst>
          </p:cNvPr>
          <p:cNvCxnSpPr>
            <a:cxnSpLocks/>
            <a:stCxn id="4" idx="6"/>
            <a:endCxn id="32" idx="2"/>
          </p:cNvCxnSpPr>
          <p:nvPr/>
        </p:nvCxnSpPr>
        <p:spPr>
          <a:xfrm flipV="1">
            <a:off x="2968141" y="3002649"/>
            <a:ext cx="866204" cy="102801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8AEFAE9-97C0-4FFC-B5D4-0F2E682904E5}"/>
              </a:ext>
            </a:extLst>
          </p:cNvPr>
          <p:cNvCxnSpPr>
            <a:cxnSpLocks/>
            <a:stCxn id="41" idx="6"/>
            <a:endCxn id="4" idx="2"/>
          </p:cNvCxnSpPr>
          <p:nvPr/>
        </p:nvCxnSpPr>
        <p:spPr>
          <a:xfrm>
            <a:off x="764666" y="3002649"/>
            <a:ext cx="1405292" cy="102801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5B73DB2-78A8-4027-B59D-A7EBFC600F31}"/>
              </a:ext>
            </a:extLst>
          </p:cNvPr>
          <p:cNvCxnSpPr>
            <a:cxnSpLocks/>
            <a:stCxn id="42" idx="6"/>
            <a:endCxn id="4" idx="2"/>
          </p:cNvCxnSpPr>
          <p:nvPr/>
        </p:nvCxnSpPr>
        <p:spPr>
          <a:xfrm>
            <a:off x="750016" y="1304577"/>
            <a:ext cx="1419942" cy="27260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0F5128C-3469-4C74-A8B6-7877D0293773}"/>
              </a:ext>
            </a:extLst>
          </p:cNvPr>
          <p:cNvCxnSpPr>
            <a:cxnSpLocks/>
            <a:stCxn id="43" idx="6"/>
            <a:endCxn id="4" idx="2"/>
          </p:cNvCxnSpPr>
          <p:nvPr/>
        </p:nvCxnSpPr>
        <p:spPr>
          <a:xfrm flipV="1">
            <a:off x="764666" y="4030660"/>
            <a:ext cx="1405292" cy="4988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C482BD7-8D09-41E1-AE17-8B824F78E74B}"/>
              </a:ext>
            </a:extLst>
          </p:cNvPr>
          <p:cNvSpPr txBox="1"/>
          <p:nvPr/>
        </p:nvSpPr>
        <p:spPr>
          <a:xfrm>
            <a:off x="1746084" y="3093080"/>
            <a:ext cx="44466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1.5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669EE02-B7C2-48E7-8558-81B6A7252620}"/>
              </a:ext>
            </a:extLst>
          </p:cNvPr>
          <p:cNvSpPr txBox="1"/>
          <p:nvPr/>
        </p:nvSpPr>
        <p:spPr>
          <a:xfrm>
            <a:off x="1512306" y="3637782"/>
            <a:ext cx="43355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-1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35B553D-8F1A-4B70-80EE-BD9B4F813E61}"/>
              </a:ext>
            </a:extLst>
          </p:cNvPr>
          <p:cNvSpPr txBox="1"/>
          <p:nvPr/>
        </p:nvSpPr>
        <p:spPr>
          <a:xfrm>
            <a:off x="1629767" y="4164202"/>
            <a:ext cx="43355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-1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CD10056F-7C91-462C-9256-9F53BFD366B8}"/>
              </a:ext>
            </a:extLst>
          </p:cNvPr>
          <p:cNvSpPr/>
          <p:nvPr/>
        </p:nvSpPr>
        <p:spPr>
          <a:xfrm>
            <a:off x="2169958" y="1782476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A</a:t>
            </a:r>
            <a:r>
              <a:rPr lang="en-US" sz="1050" baseline="-25000" dirty="0"/>
              <a:t>1</a:t>
            </a:r>
          </a:p>
          <a:p>
            <a:pPr algn="ctr"/>
            <a:r>
              <a:rPr lang="en-US" sz="1050" dirty="0"/>
              <a:t>OR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EE39AABD-1DD6-4F5F-9DBF-F679C9F026ED}"/>
              </a:ext>
            </a:extLst>
          </p:cNvPr>
          <p:cNvCxnSpPr>
            <a:cxnSpLocks/>
            <a:stCxn id="38" idx="6"/>
            <a:endCxn id="32" idx="2"/>
          </p:cNvCxnSpPr>
          <p:nvPr/>
        </p:nvCxnSpPr>
        <p:spPr>
          <a:xfrm>
            <a:off x="2968141" y="2181568"/>
            <a:ext cx="866204" cy="8210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30D6A1FE-879A-45BE-BF79-82471B6B2768}"/>
              </a:ext>
            </a:extLst>
          </p:cNvPr>
          <p:cNvSpPr/>
          <p:nvPr/>
        </p:nvSpPr>
        <p:spPr>
          <a:xfrm>
            <a:off x="238729" y="2739679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X</a:t>
            </a:r>
            <a:r>
              <a:rPr lang="en-US" sz="1050" baseline="-25000" dirty="0"/>
              <a:t>1</a:t>
            </a:r>
            <a:endParaRPr lang="en-US" sz="1050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108AC73E-31B4-4C27-97CE-F7A87E4ACB69}"/>
              </a:ext>
            </a:extLst>
          </p:cNvPr>
          <p:cNvSpPr/>
          <p:nvPr/>
        </p:nvSpPr>
        <p:spPr>
          <a:xfrm>
            <a:off x="224078" y="1041607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1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A0D91FF7-B43E-4808-BF1A-EF5BC4533DC1}"/>
              </a:ext>
            </a:extLst>
          </p:cNvPr>
          <p:cNvSpPr/>
          <p:nvPr/>
        </p:nvSpPr>
        <p:spPr>
          <a:xfrm>
            <a:off x="238729" y="4266533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X</a:t>
            </a:r>
            <a:r>
              <a:rPr lang="en-US" sz="1050" baseline="-25000" dirty="0"/>
              <a:t>2</a:t>
            </a:r>
            <a:endParaRPr lang="en-US" sz="1050" dirty="0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A61B509B-8DD2-4A53-8AB5-E5A181F5A335}"/>
              </a:ext>
            </a:extLst>
          </p:cNvPr>
          <p:cNvCxnSpPr>
            <a:cxnSpLocks/>
            <a:stCxn id="41" idx="6"/>
            <a:endCxn id="38" idx="2"/>
          </p:cNvCxnSpPr>
          <p:nvPr/>
        </p:nvCxnSpPr>
        <p:spPr>
          <a:xfrm flipV="1">
            <a:off x="764666" y="2181568"/>
            <a:ext cx="1405292" cy="8210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06C533A0-16DB-4D79-82C7-819B14E610CF}"/>
              </a:ext>
            </a:extLst>
          </p:cNvPr>
          <p:cNvCxnSpPr>
            <a:cxnSpLocks/>
            <a:stCxn id="42" idx="6"/>
            <a:endCxn id="38" idx="2"/>
          </p:cNvCxnSpPr>
          <p:nvPr/>
        </p:nvCxnSpPr>
        <p:spPr>
          <a:xfrm>
            <a:off x="750016" y="1304576"/>
            <a:ext cx="1419942" cy="8769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40340182-E19C-4D56-B629-FB3A9FF332C0}"/>
              </a:ext>
            </a:extLst>
          </p:cNvPr>
          <p:cNvCxnSpPr>
            <a:cxnSpLocks/>
            <a:stCxn id="43" idx="6"/>
            <a:endCxn id="38" idx="2"/>
          </p:cNvCxnSpPr>
          <p:nvPr/>
        </p:nvCxnSpPr>
        <p:spPr>
          <a:xfrm flipV="1">
            <a:off x="764666" y="2181568"/>
            <a:ext cx="1405292" cy="23479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242476B9-B741-4CF0-9BB1-DAE52AD2A19B}"/>
              </a:ext>
            </a:extLst>
          </p:cNvPr>
          <p:cNvSpPr txBox="1"/>
          <p:nvPr/>
        </p:nvSpPr>
        <p:spPr>
          <a:xfrm>
            <a:off x="1735688" y="1701938"/>
            <a:ext cx="44466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0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33C46F2-3F92-4FA8-94AF-EF8598824D39}"/>
              </a:ext>
            </a:extLst>
          </p:cNvPr>
          <p:cNvSpPr txBox="1"/>
          <p:nvPr/>
        </p:nvSpPr>
        <p:spPr>
          <a:xfrm>
            <a:off x="1918722" y="2509061"/>
            <a:ext cx="43355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1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5DDD818-0912-4076-845A-AEC77807F0AA}"/>
              </a:ext>
            </a:extLst>
          </p:cNvPr>
          <p:cNvSpPr txBox="1"/>
          <p:nvPr/>
        </p:nvSpPr>
        <p:spPr>
          <a:xfrm>
            <a:off x="1713271" y="2104115"/>
            <a:ext cx="43355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1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11B0CC15-37EA-4826-AEB0-58D6F7545799}"/>
              </a:ext>
            </a:extLst>
          </p:cNvPr>
          <p:cNvSpPr/>
          <p:nvPr/>
        </p:nvSpPr>
        <p:spPr>
          <a:xfrm>
            <a:off x="3834345" y="2603556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Y</a:t>
            </a:r>
            <a:r>
              <a:rPr lang="en-US" sz="1050" baseline="-25000" dirty="0"/>
              <a:t>3</a:t>
            </a:r>
          </a:p>
          <a:p>
            <a:pPr algn="ctr"/>
            <a:r>
              <a:rPr lang="en-US" sz="1050" dirty="0"/>
              <a:t>AND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BBF4EF2-49DC-4EEA-9603-F1EE5372DC06}"/>
              </a:ext>
            </a:extLst>
          </p:cNvPr>
          <p:cNvCxnSpPr>
            <a:stCxn id="32" idx="6"/>
          </p:cNvCxnSpPr>
          <p:nvPr/>
        </p:nvCxnSpPr>
        <p:spPr>
          <a:xfrm flipV="1">
            <a:off x="4632529" y="3002648"/>
            <a:ext cx="873510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0BF93972-0142-4D54-91F7-09483D310B26}"/>
              </a:ext>
            </a:extLst>
          </p:cNvPr>
          <p:cNvSpPr txBox="1"/>
          <p:nvPr/>
        </p:nvSpPr>
        <p:spPr>
          <a:xfrm>
            <a:off x="5506039" y="2864148"/>
            <a:ext cx="59333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1 or -1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4A44F546-E5BA-4FC0-9B02-2196059679A9}"/>
              </a:ext>
            </a:extLst>
          </p:cNvPr>
          <p:cNvSpPr/>
          <p:nvPr/>
        </p:nvSpPr>
        <p:spPr>
          <a:xfrm>
            <a:off x="2306080" y="1039600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1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E50709C-E089-498E-BD78-170A3AA4C65B}"/>
              </a:ext>
            </a:extLst>
          </p:cNvPr>
          <p:cNvCxnSpPr>
            <a:stCxn id="27" idx="6"/>
            <a:endCxn id="32" idx="2"/>
          </p:cNvCxnSpPr>
          <p:nvPr/>
        </p:nvCxnSpPr>
        <p:spPr>
          <a:xfrm>
            <a:off x="2832018" y="1302569"/>
            <a:ext cx="1002327" cy="17000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002076FE-D409-4EF6-BA7D-58A320F1BC6B}"/>
              </a:ext>
            </a:extLst>
          </p:cNvPr>
          <p:cNvSpPr txBox="1"/>
          <p:nvPr/>
        </p:nvSpPr>
        <p:spPr>
          <a:xfrm>
            <a:off x="3324014" y="2652320"/>
            <a:ext cx="44466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54D1C0D-86CB-4988-AD95-E891DE890557}"/>
              </a:ext>
            </a:extLst>
          </p:cNvPr>
          <p:cNvSpPr txBox="1"/>
          <p:nvPr/>
        </p:nvSpPr>
        <p:spPr>
          <a:xfrm>
            <a:off x="3269802" y="3230777"/>
            <a:ext cx="44466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B635E4C-16A2-4CD1-A882-61ACDD6C349C}"/>
              </a:ext>
            </a:extLst>
          </p:cNvPr>
          <p:cNvSpPr txBox="1"/>
          <p:nvPr/>
        </p:nvSpPr>
        <p:spPr>
          <a:xfrm>
            <a:off x="3407869" y="2088808"/>
            <a:ext cx="44466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-1.5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22712AA3-30F5-4CFB-8581-AD7F2468A64B}"/>
                  </a:ext>
                </a:extLst>
              </p:cNvPr>
              <p:cNvSpPr txBox="1"/>
              <p:nvPr/>
            </p:nvSpPr>
            <p:spPr>
              <a:xfrm>
                <a:off x="3931790" y="1226751"/>
                <a:ext cx="4807661" cy="3755708"/>
              </a:xfrm>
              <a:prstGeom prst="rect">
                <a:avLst/>
              </a:prstGeom>
              <a:solidFill>
                <a:srgbClr val="FFFFFF">
                  <a:alpha val="89804"/>
                </a:srgbClr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sz="18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  <m:sup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  <m:sup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  <m:sup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  <m:sup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r>
                        <a:rPr lang="en-US" sz="1800" i="1">
                          <a:latin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sz="18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800" dirty="0"/>
              </a:p>
              <a:p>
                <a:endParaRPr lang="en-US" sz="1800" dirty="0"/>
              </a:p>
              <a:p>
                <a:endParaRPr lang="en-US" sz="1800" dirty="0"/>
              </a:p>
              <a:p>
                <a:endParaRPr lang="en-US" sz="1800" dirty="0"/>
              </a:p>
              <a:p>
                <a:r>
                  <a:rPr lang="en-US" sz="1800" dirty="0"/>
                  <a:t>Intermediate Activities </a:t>
                </a:r>
                <a:r>
                  <a:rPr lang="en-US" sz="1800" i="1" dirty="0"/>
                  <a:t>z</a:t>
                </a:r>
              </a:p>
              <a:p>
                <a:endParaRPr lang="en-US" sz="1800" i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8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sSup>
                        <m:s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sz="1800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en-US" sz="1800" dirty="0"/>
              </a:p>
              <a:p>
                <a:endParaRPr lang="en-US" sz="1800" dirty="0"/>
              </a:p>
              <a:p>
                <a:r>
                  <a:rPr lang="en-US" sz="1800" dirty="0"/>
                  <a:t>Intermediate Activations </a:t>
                </a:r>
                <a:r>
                  <a:rPr lang="en-US" sz="1800" i="1" dirty="0"/>
                  <a:t>a</a:t>
                </a:r>
                <a:endParaRPr lang="en-US" sz="1800" dirty="0"/>
              </a:p>
              <a:p>
                <a:endParaRPr lang="en-US" sz="1800" dirty="0"/>
              </a:p>
              <a:p>
                <a:endParaRPr lang="en-US" sz="1800" dirty="0"/>
              </a:p>
              <a:p>
                <a:endParaRPr lang="en-US" sz="18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22712AA3-30F5-4CFB-8581-AD7F2468A6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1790" y="1226751"/>
                <a:ext cx="4807661" cy="3755708"/>
              </a:xfrm>
              <a:prstGeom prst="rect">
                <a:avLst/>
              </a:prstGeom>
              <a:blipFill>
                <a:blip r:embed="rId2"/>
                <a:stretch>
                  <a:fillRect l="-11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320257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AA004-D3F8-44F7-920F-57F394E9F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Combining Multiple Perceptrons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C4ADE74-5970-4723-8835-FC8E3904DD5E}"/>
              </a:ext>
            </a:extLst>
          </p:cNvPr>
          <p:cNvSpPr/>
          <p:nvPr/>
        </p:nvSpPr>
        <p:spPr>
          <a:xfrm>
            <a:off x="3686635" y="3643017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A</a:t>
            </a:r>
            <a:r>
              <a:rPr lang="en-US" sz="1050" baseline="-25000" dirty="0"/>
              <a:t>2</a:t>
            </a:r>
            <a:r>
              <a:rPr lang="en-US" sz="1050" dirty="0"/>
              <a:t> NAND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41F3442-9185-4529-A837-F07161650B2C}"/>
              </a:ext>
            </a:extLst>
          </p:cNvPr>
          <p:cNvCxnSpPr>
            <a:cxnSpLocks/>
            <a:stCxn id="4" idx="6"/>
            <a:endCxn id="32" idx="2"/>
          </p:cNvCxnSpPr>
          <p:nvPr/>
        </p:nvCxnSpPr>
        <p:spPr>
          <a:xfrm flipV="1">
            <a:off x="4484818" y="3014098"/>
            <a:ext cx="866204" cy="102801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8AEFAE9-97C0-4FFC-B5D4-0F2E682904E5}"/>
              </a:ext>
            </a:extLst>
          </p:cNvPr>
          <p:cNvCxnSpPr>
            <a:cxnSpLocks/>
            <a:stCxn id="41" idx="6"/>
            <a:endCxn id="4" idx="2"/>
          </p:cNvCxnSpPr>
          <p:nvPr/>
        </p:nvCxnSpPr>
        <p:spPr>
          <a:xfrm>
            <a:off x="764666" y="3002648"/>
            <a:ext cx="2921969" cy="103946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5B73DB2-78A8-4027-B59D-A7EBFC600F31}"/>
              </a:ext>
            </a:extLst>
          </p:cNvPr>
          <p:cNvCxnSpPr>
            <a:cxnSpLocks/>
            <a:stCxn id="42" idx="6"/>
            <a:endCxn id="4" idx="2"/>
          </p:cNvCxnSpPr>
          <p:nvPr/>
        </p:nvCxnSpPr>
        <p:spPr>
          <a:xfrm>
            <a:off x="750016" y="1304576"/>
            <a:ext cx="2936619" cy="27375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0F5128C-3469-4C74-A8B6-7877D0293773}"/>
              </a:ext>
            </a:extLst>
          </p:cNvPr>
          <p:cNvCxnSpPr>
            <a:cxnSpLocks/>
            <a:stCxn id="43" idx="6"/>
            <a:endCxn id="4" idx="2"/>
          </p:cNvCxnSpPr>
          <p:nvPr/>
        </p:nvCxnSpPr>
        <p:spPr>
          <a:xfrm flipV="1">
            <a:off x="764666" y="4042110"/>
            <a:ext cx="2921969" cy="4873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C482BD7-8D09-41E1-AE17-8B824F78E74B}"/>
              </a:ext>
            </a:extLst>
          </p:cNvPr>
          <p:cNvSpPr txBox="1"/>
          <p:nvPr/>
        </p:nvSpPr>
        <p:spPr>
          <a:xfrm>
            <a:off x="1746084" y="3093080"/>
            <a:ext cx="44466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1.5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669EE02-B7C2-48E7-8558-81B6A7252620}"/>
              </a:ext>
            </a:extLst>
          </p:cNvPr>
          <p:cNvSpPr txBox="1"/>
          <p:nvPr/>
        </p:nvSpPr>
        <p:spPr>
          <a:xfrm>
            <a:off x="1512306" y="3637782"/>
            <a:ext cx="43355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-1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35B553D-8F1A-4B70-80EE-BD9B4F813E61}"/>
              </a:ext>
            </a:extLst>
          </p:cNvPr>
          <p:cNvSpPr txBox="1"/>
          <p:nvPr/>
        </p:nvSpPr>
        <p:spPr>
          <a:xfrm>
            <a:off x="1629767" y="4164202"/>
            <a:ext cx="43355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-1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CD10056F-7C91-462C-9256-9F53BFD366B8}"/>
              </a:ext>
            </a:extLst>
          </p:cNvPr>
          <p:cNvSpPr/>
          <p:nvPr/>
        </p:nvSpPr>
        <p:spPr>
          <a:xfrm>
            <a:off x="3686635" y="1793925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A</a:t>
            </a:r>
            <a:r>
              <a:rPr lang="en-US" sz="1050" baseline="-25000" dirty="0"/>
              <a:t>1</a:t>
            </a:r>
          </a:p>
          <a:p>
            <a:pPr algn="ctr"/>
            <a:r>
              <a:rPr lang="en-US" sz="1050" dirty="0"/>
              <a:t>OR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EE39AABD-1DD6-4F5F-9DBF-F679C9F026ED}"/>
              </a:ext>
            </a:extLst>
          </p:cNvPr>
          <p:cNvCxnSpPr>
            <a:cxnSpLocks/>
            <a:stCxn id="38" idx="6"/>
            <a:endCxn id="32" idx="2"/>
          </p:cNvCxnSpPr>
          <p:nvPr/>
        </p:nvCxnSpPr>
        <p:spPr>
          <a:xfrm>
            <a:off x="4484818" y="2193016"/>
            <a:ext cx="866204" cy="8210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30D6A1FE-879A-45BE-BF79-82471B6B2768}"/>
              </a:ext>
            </a:extLst>
          </p:cNvPr>
          <p:cNvSpPr/>
          <p:nvPr/>
        </p:nvSpPr>
        <p:spPr>
          <a:xfrm>
            <a:off x="238729" y="2739679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X</a:t>
            </a:r>
            <a:r>
              <a:rPr lang="en-US" sz="1050" baseline="-25000" dirty="0"/>
              <a:t>1</a:t>
            </a:r>
            <a:endParaRPr lang="en-US" sz="1050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108AC73E-31B4-4C27-97CE-F7A87E4ACB69}"/>
              </a:ext>
            </a:extLst>
          </p:cNvPr>
          <p:cNvSpPr/>
          <p:nvPr/>
        </p:nvSpPr>
        <p:spPr>
          <a:xfrm>
            <a:off x="224078" y="1041607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1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A0D91FF7-B43E-4808-BF1A-EF5BC4533DC1}"/>
              </a:ext>
            </a:extLst>
          </p:cNvPr>
          <p:cNvSpPr/>
          <p:nvPr/>
        </p:nvSpPr>
        <p:spPr>
          <a:xfrm>
            <a:off x="238729" y="4266533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X</a:t>
            </a:r>
            <a:r>
              <a:rPr lang="en-US" sz="1050" baseline="-25000" dirty="0"/>
              <a:t>2</a:t>
            </a:r>
            <a:endParaRPr lang="en-US" sz="1050" dirty="0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A61B509B-8DD2-4A53-8AB5-E5A181F5A335}"/>
              </a:ext>
            </a:extLst>
          </p:cNvPr>
          <p:cNvCxnSpPr>
            <a:cxnSpLocks/>
            <a:stCxn id="41" idx="6"/>
            <a:endCxn id="38" idx="2"/>
          </p:cNvCxnSpPr>
          <p:nvPr/>
        </p:nvCxnSpPr>
        <p:spPr>
          <a:xfrm flipV="1">
            <a:off x="764666" y="2193017"/>
            <a:ext cx="2921969" cy="8096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06C533A0-16DB-4D79-82C7-819B14E610CF}"/>
              </a:ext>
            </a:extLst>
          </p:cNvPr>
          <p:cNvCxnSpPr>
            <a:cxnSpLocks/>
            <a:stCxn id="42" idx="6"/>
            <a:endCxn id="38" idx="2"/>
          </p:cNvCxnSpPr>
          <p:nvPr/>
        </p:nvCxnSpPr>
        <p:spPr>
          <a:xfrm>
            <a:off x="750016" y="1304577"/>
            <a:ext cx="2936619" cy="8884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40340182-E19C-4D56-B629-FB3A9FF332C0}"/>
              </a:ext>
            </a:extLst>
          </p:cNvPr>
          <p:cNvCxnSpPr>
            <a:cxnSpLocks/>
            <a:stCxn id="43" idx="6"/>
            <a:endCxn id="38" idx="2"/>
          </p:cNvCxnSpPr>
          <p:nvPr/>
        </p:nvCxnSpPr>
        <p:spPr>
          <a:xfrm flipV="1">
            <a:off x="764666" y="2193016"/>
            <a:ext cx="2921969" cy="23364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242476B9-B741-4CF0-9BB1-DAE52AD2A19B}"/>
              </a:ext>
            </a:extLst>
          </p:cNvPr>
          <p:cNvSpPr txBox="1"/>
          <p:nvPr/>
        </p:nvSpPr>
        <p:spPr>
          <a:xfrm>
            <a:off x="1735688" y="1701938"/>
            <a:ext cx="44466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0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33C46F2-3F92-4FA8-94AF-EF8598824D39}"/>
              </a:ext>
            </a:extLst>
          </p:cNvPr>
          <p:cNvSpPr txBox="1"/>
          <p:nvPr/>
        </p:nvSpPr>
        <p:spPr>
          <a:xfrm>
            <a:off x="1918722" y="2509061"/>
            <a:ext cx="43355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1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5DDD818-0912-4076-845A-AEC77807F0AA}"/>
              </a:ext>
            </a:extLst>
          </p:cNvPr>
          <p:cNvSpPr txBox="1"/>
          <p:nvPr/>
        </p:nvSpPr>
        <p:spPr>
          <a:xfrm>
            <a:off x="1713271" y="2104115"/>
            <a:ext cx="43355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1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11B0CC15-37EA-4826-AEB0-58D6F7545799}"/>
              </a:ext>
            </a:extLst>
          </p:cNvPr>
          <p:cNvSpPr/>
          <p:nvPr/>
        </p:nvSpPr>
        <p:spPr>
          <a:xfrm>
            <a:off x="5351022" y="2615005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Y</a:t>
            </a:r>
            <a:r>
              <a:rPr lang="en-US" sz="1050" baseline="-25000" dirty="0"/>
              <a:t>3</a:t>
            </a:r>
          </a:p>
          <a:p>
            <a:pPr algn="ctr"/>
            <a:r>
              <a:rPr lang="en-US" sz="1050" dirty="0"/>
              <a:t>AND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BBF4EF2-49DC-4EEA-9603-F1EE5372DC06}"/>
              </a:ext>
            </a:extLst>
          </p:cNvPr>
          <p:cNvCxnSpPr>
            <a:stCxn id="32" idx="6"/>
          </p:cNvCxnSpPr>
          <p:nvPr/>
        </p:nvCxnSpPr>
        <p:spPr>
          <a:xfrm flipV="1">
            <a:off x="6149206" y="3014097"/>
            <a:ext cx="873510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0BF93972-0142-4D54-91F7-09483D310B26}"/>
              </a:ext>
            </a:extLst>
          </p:cNvPr>
          <p:cNvSpPr txBox="1"/>
          <p:nvPr/>
        </p:nvSpPr>
        <p:spPr>
          <a:xfrm>
            <a:off x="7022716" y="2875597"/>
            <a:ext cx="59333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1 or -1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4A44F546-E5BA-4FC0-9B02-2196059679A9}"/>
              </a:ext>
            </a:extLst>
          </p:cNvPr>
          <p:cNvSpPr/>
          <p:nvPr/>
        </p:nvSpPr>
        <p:spPr>
          <a:xfrm>
            <a:off x="3822757" y="1051049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1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E50709C-E089-498E-BD78-170A3AA4C65B}"/>
              </a:ext>
            </a:extLst>
          </p:cNvPr>
          <p:cNvCxnSpPr>
            <a:stCxn id="27" idx="6"/>
            <a:endCxn id="32" idx="2"/>
          </p:cNvCxnSpPr>
          <p:nvPr/>
        </p:nvCxnSpPr>
        <p:spPr>
          <a:xfrm>
            <a:off x="4348695" y="1314018"/>
            <a:ext cx="1002327" cy="17000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002076FE-D409-4EF6-BA7D-58A320F1BC6B}"/>
              </a:ext>
            </a:extLst>
          </p:cNvPr>
          <p:cNvSpPr txBox="1"/>
          <p:nvPr/>
        </p:nvSpPr>
        <p:spPr>
          <a:xfrm>
            <a:off x="4840691" y="2663768"/>
            <a:ext cx="44466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54D1C0D-86CB-4988-AD95-E891DE890557}"/>
              </a:ext>
            </a:extLst>
          </p:cNvPr>
          <p:cNvSpPr txBox="1"/>
          <p:nvPr/>
        </p:nvSpPr>
        <p:spPr>
          <a:xfrm>
            <a:off x="4786479" y="3242226"/>
            <a:ext cx="44466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B635E4C-16A2-4CD1-A882-61ACDD6C349C}"/>
              </a:ext>
            </a:extLst>
          </p:cNvPr>
          <p:cNvSpPr txBox="1"/>
          <p:nvPr/>
        </p:nvSpPr>
        <p:spPr>
          <a:xfrm>
            <a:off x="4924546" y="2100257"/>
            <a:ext cx="44466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-1.5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8F2BE7F-EF7F-4AFC-9360-E0DD35E4AA56}"/>
                  </a:ext>
                </a:extLst>
              </p:cNvPr>
              <p:cNvSpPr txBox="1"/>
              <p:nvPr/>
            </p:nvSpPr>
            <p:spPr>
              <a:xfrm>
                <a:off x="89954" y="1435194"/>
                <a:ext cx="3152051" cy="3174972"/>
              </a:xfrm>
              <a:prstGeom prst="rect">
                <a:avLst/>
              </a:prstGeom>
              <a:solidFill>
                <a:srgbClr val="FFFFFF">
                  <a:alpha val="89804"/>
                </a:srgbClr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8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  <m:sup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  <m:sup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r>
                        <a:rPr lang="en-US" sz="1800" i="1">
                          <a:latin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sz="18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1800" dirty="0"/>
              </a:p>
              <a:p>
                <a:endParaRPr lang="en-US" sz="1800" dirty="0"/>
              </a:p>
              <a:p>
                <a:endParaRPr lang="en-US" sz="1800" dirty="0"/>
              </a:p>
              <a:p>
                <a:endParaRPr lang="en-US" sz="1800" dirty="0"/>
              </a:p>
              <a:p>
                <a:r>
                  <a:rPr lang="en-US" sz="1800" dirty="0"/>
                  <a:t>Intermediate Activities </a:t>
                </a:r>
                <a:r>
                  <a:rPr lang="en-US" sz="1800" i="1" dirty="0"/>
                  <a:t>z</a:t>
                </a:r>
              </a:p>
              <a:p>
                <a:endParaRPr lang="en-US" sz="1800" i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18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800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1800" dirty="0"/>
              </a:p>
              <a:p>
                <a:endParaRPr lang="en-US" sz="1800" dirty="0"/>
              </a:p>
              <a:p>
                <a:r>
                  <a:rPr lang="en-US" sz="1800" dirty="0"/>
                  <a:t>Final Activations </a:t>
                </a:r>
                <a:r>
                  <a:rPr lang="en-US" sz="1800" i="1" dirty="0"/>
                  <a:t>y</a:t>
                </a:r>
              </a:p>
              <a:p>
                <a:endParaRPr lang="en-US" sz="1800" dirty="0"/>
              </a:p>
              <a:p>
                <a:endParaRPr lang="en-US" sz="18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8F2BE7F-EF7F-4AFC-9360-E0DD35E4AA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54" y="1435194"/>
                <a:ext cx="3152051" cy="3174972"/>
              </a:xfrm>
              <a:prstGeom prst="rect">
                <a:avLst/>
              </a:prstGeom>
              <a:blipFill>
                <a:blip r:embed="rId2"/>
                <a:stretch>
                  <a:fillRect l="-17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873462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0B134-C660-4244-8179-0B11028D5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Generalizing Beyond The Perceptron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9D05F9-E07C-4EF5-B963-BB54673B90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What comes in to a decision point?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How the decision point makes a decision?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What comes out of a decision point?</a:t>
            </a:r>
          </a:p>
        </p:txBody>
      </p:sp>
    </p:spTree>
    <p:extLst>
      <p:ext uri="{BB962C8B-B14F-4D97-AF65-F5344CB8AC3E}">
        <p14:creationId xmlns:p14="http://schemas.microsoft.com/office/powerpoint/2010/main" val="15476858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AA004-D3F8-44F7-920F-57F394E9F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&amp; Removing Connections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ACF5DD-0B44-4C1C-97BD-C25269B97F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INPUT LAYER		HIDDEN LAYER		OUTPUT LAYER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C4ADE74-5970-4723-8835-FC8E3904DD5E}"/>
              </a:ext>
            </a:extLst>
          </p:cNvPr>
          <p:cNvSpPr/>
          <p:nvPr/>
        </p:nvSpPr>
        <p:spPr>
          <a:xfrm>
            <a:off x="3367294" y="4250886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A</a:t>
            </a:r>
            <a:r>
              <a:rPr lang="en-US" sz="1050" baseline="-25000" dirty="0"/>
              <a:t>2</a:t>
            </a:r>
            <a:endParaRPr lang="en-US" sz="1050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41F3442-9185-4529-A837-F07161650B2C}"/>
              </a:ext>
            </a:extLst>
          </p:cNvPr>
          <p:cNvCxnSpPr>
            <a:cxnSpLocks/>
            <a:stCxn id="4" idx="6"/>
            <a:endCxn id="32" idx="2"/>
          </p:cNvCxnSpPr>
          <p:nvPr/>
        </p:nvCxnSpPr>
        <p:spPr>
          <a:xfrm flipV="1">
            <a:off x="4165478" y="3287493"/>
            <a:ext cx="2084840" cy="13624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8AEFAE9-97C0-4FFC-B5D4-0F2E682904E5}"/>
              </a:ext>
            </a:extLst>
          </p:cNvPr>
          <p:cNvCxnSpPr>
            <a:cxnSpLocks/>
            <a:stCxn id="41" idx="6"/>
            <a:endCxn id="4" idx="2"/>
          </p:cNvCxnSpPr>
          <p:nvPr/>
        </p:nvCxnSpPr>
        <p:spPr>
          <a:xfrm>
            <a:off x="1476253" y="3287493"/>
            <a:ext cx="1891041" cy="13624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5B73DB2-78A8-4027-B59D-A7EBFC600F31}"/>
              </a:ext>
            </a:extLst>
          </p:cNvPr>
          <p:cNvCxnSpPr>
            <a:cxnSpLocks/>
            <a:stCxn id="42" idx="6"/>
            <a:endCxn id="4" idx="2"/>
          </p:cNvCxnSpPr>
          <p:nvPr/>
        </p:nvCxnSpPr>
        <p:spPr>
          <a:xfrm>
            <a:off x="1476253" y="2061132"/>
            <a:ext cx="1891041" cy="25888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0F5128C-3469-4C74-A8B6-7877D0293773}"/>
              </a:ext>
            </a:extLst>
          </p:cNvPr>
          <p:cNvCxnSpPr>
            <a:cxnSpLocks/>
            <a:stCxn id="43" idx="6"/>
            <a:endCxn id="4" idx="2"/>
          </p:cNvCxnSpPr>
          <p:nvPr/>
        </p:nvCxnSpPr>
        <p:spPr>
          <a:xfrm flipV="1">
            <a:off x="1476253" y="4649978"/>
            <a:ext cx="1891041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CD10056F-7C91-462C-9256-9F53BFD366B8}"/>
              </a:ext>
            </a:extLst>
          </p:cNvPr>
          <p:cNvSpPr/>
          <p:nvPr/>
        </p:nvSpPr>
        <p:spPr>
          <a:xfrm>
            <a:off x="3367295" y="2888401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A</a:t>
            </a:r>
            <a:r>
              <a:rPr lang="en-US" sz="1050" baseline="-25000" dirty="0"/>
              <a:t>1</a:t>
            </a:r>
            <a:endParaRPr lang="en-US" sz="1050" dirty="0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EE39AABD-1DD6-4F5F-9DBF-F679C9F026ED}"/>
              </a:ext>
            </a:extLst>
          </p:cNvPr>
          <p:cNvCxnSpPr>
            <a:cxnSpLocks/>
            <a:stCxn id="38" idx="6"/>
            <a:endCxn id="32" idx="2"/>
          </p:cNvCxnSpPr>
          <p:nvPr/>
        </p:nvCxnSpPr>
        <p:spPr>
          <a:xfrm>
            <a:off x="4165478" y="3287493"/>
            <a:ext cx="208484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30D6A1FE-879A-45BE-BF79-82471B6B2768}"/>
              </a:ext>
            </a:extLst>
          </p:cNvPr>
          <p:cNvSpPr/>
          <p:nvPr/>
        </p:nvSpPr>
        <p:spPr>
          <a:xfrm>
            <a:off x="950315" y="3024523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X</a:t>
            </a:r>
            <a:r>
              <a:rPr lang="en-US" sz="1050" baseline="-25000" dirty="0"/>
              <a:t>1</a:t>
            </a:r>
            <a:endParaRPr lang="en-US" sz="1050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108AC73E-31B4-4C27-97CE-F7A87E4ACB69}"/>
              </a:ext>
            </a:extLst>
          </p:cNvPr>
          <p:cNvSpPr/>
          <p:nvPr/>
        </p:nvSpPr>
        <p:spPr>
          <a:xfrm>
            <a:off x="950315" y="1798162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1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A0D91FF7-B43E-4808-BF1A-EF5BC4533DC1}"/>
              </a:ext>
            </a:extLst>
          </p:cNvPr>
          <p:cNvSpPr/>
          <p:nvPr/>
        </p:nvSpPr>
        <p:spPr>
          <a:xfrm>
            <a:off x="950315" y="4387009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X</a:t>
            </a:r>
            <a:r>
              <a:rPr lang="en-US" sz="1050" baseline="-25000" dirty="0"/>
              <a:t>2</a:t>
            </a:r>
            <a:endParaRPr lang="en-US" sz="1050" dirty="0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A61B509B-8DD2-4A53-8AB5-E5A181F5A335}"/>
              </a:ext>
            </a:extLst>
          </p:cNvPr>
          <p:cNvCxnSpPr>
            <a:cxnSpLocks/>
            <a:stCxn id="41" idx="6"/>
            <a:endCxn id="38" idx="2"/>
          </p:cNvCxnSpPr>
          <p:nvPr/>
        </p:nvCxnSpPr>
        <p:spPr>
          <a:xfrm>
            <a:off x="1476253" y="3287493"/>
            <a:ext cx="1891042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06C533A0-16DB-4D79-82C7-819B14E610CF}"/>
              </a:ext>
            </a:extLst>
          </p:cNvPr>
          <p:cNvCxnSpPr>
            <a:cxnSpLocks/>
            <a:stCxn id="42" idx="6"/>
            <a:endCxn id="38" idx="2"/>
          </p:cNvCxnSpPr>
          <p:nvPr/>
        </p:nvCxnSpPr>
        <p:spPr>
          <a:xfrm>
            <a:off x="1476253" y="2061132"/>
            <a:ext cx="1891042" cy="12263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40340182-E19C-4D56-B629-FB3A9FF332C0}"/>
              </a:ext>
            </a:extLst>
          </p:cNvPr>
          <p:cNvCxnSpPr>
            <a:cxnSpLocks/>
            <a:stCxn id="43" idx="6"/>
            <a:endCxn id="38" idx="2"/>
          </p:cNvCxnSpPr>
          <p:nvPr/>
        </p:nvCxnSpPr>
        <p:spPr>
          <a:xfrm flipV="1">
            <a:off x="1476253" y="3287494"/>
            <a:ext cx="1891042" cy="13624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11B0CC15-37EA-4826-AEB0-58D6F7545799}"/>
              </a:ext>
            </a:extLst>
          </p:cNvPr>
          <p:cNvSpPr/>
          <p:nvPr/>
        </p:nvSpPr>
        <p:spPr>
          <a:xfrm>
            <a:off x="6250318" y="2888401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Y</a:t>
            </a:r>
            <a:r>
              <a:rPr lang="en-US" sz="1050" baseline="-25000" dirty="0"/>
              <a:t>1</a:t>
            </a:r>
            <a:endParaRPr lang="en-US" sz="1050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BBF4EF2-49DC-4EEA-9603-F1EE5372DC06}"/>
              </a:ext>
            </a:extLst>
          </p:cNvPr>
          <p:cNvCxnSpPr>
            <a:stCxn id="32" idx="6"/>
          </p:cNvCxnSpPr>
          <p:nvPr/>
        </p:nvCxnSpPr>
        <p:spPr>
          <a:xfrm flipV="1">
            <a:off x="7048502" y="3287493"/>
            <a:ext cx="873510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0BF93972-0142-4D54-91F7-09483D310B26}"/>
              </a:ext>
            </a:extLst>
          </p:cNvPr>
          <p:cNvSpPr txBox="1"/>
          <p:nvPr/>
        </p:nvSpPr>
        <p:spPr>
          <a:xfrm>
            <a:off x="7922011" y="3148993"/>
            <a:ext cx="59333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1 or -1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4A44F546-E5BA-4FC0-9B02-2196059679A9}"/>
              </a:ext>
            </a:extLst>
          </p:cNvPr>
          <p:cNvSpPr/>
          <p:nvPr/>
        </p:nvSpPr>
        <p:spPr>
          <a:xfrm>
            <a:off x="3503416" y="1798162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1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E50709C-E089-498E-BD78-170A3AA4C65B}"/>
              </a:ext>
            </a:extLst>
          </p:cNvPr>
          <p:cNvCxnSpPr>
            <a:stCxn id="27" idx="6"/>
            <a:endCxn id="32" idx="2"/>
          </p:cNvCxnSpPr>
          <p:nvPr/>
        </p:nvCxnSpPr>
        <p:spPr>
          <a:xfrm>
            <a:off x="4029354" y="2061132"/>
            <a:ext cx="2220964" cy="12263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BC3DBBA-F725-4BE9-971E-01DA7FF8EF39}"/>
                  </a:ext>
                </a:extLst>
              </p:cNvPr>
              <p:cNvSpPr txBox="1"/>
              <p:nvPr/>
            </p:nvSpPr>
            <p:spPr>
              <a:xfrm>
                <a:off x="2752619" y="2722000"/>
                <a:ext cx="514350" cy="2555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05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BC3DBBA-F725-4BE9-971E-01DA7FF8EF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2619" y="2722000"/>
                <a:ext cx="514350" cy="25551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C7973FE-9782-4700-9408-13C893E03764}"/>
                  </a:ext>
                </a:extLst>
              </p:cNvPr>
              <p:cNvSpPr txBox="1"/>
              <p:nvPr/>
            </p:nvSpPr>
            <p:spPr>
              <a:xfrm>
                <a:off x="2493785" y="3025778"/>
                <a:ext cx="514350" cy="2555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05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C7973FE-9782-4700-9408-13C893E037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3785" y="3025778"/>
                <a:ext cx="514350" cy="25551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B5B4A4D-AFE3-47B8-AB90-436ADA94B1DB}"/>
                  </a:ext>
                </a:extLst>
              </p:cNvPr>
              <p:cNvSpPr txBox="1"/>
              <p:nvPr/>
            </p:nvSpPr>
            <p:spPr>
              <a:xfrm>
                <a:off x="2800477" y="3563689"/>
                <a:ext cx="514350" cy="2557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05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  <m:sup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B5B4A4D-AFE3-47B8-AB90-436ADA94B1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0477" y="3563689"/>
                <a:ext cx="514350" cy="25577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A524BB4-7F75-4F89-AB48-0584D36787EF}"/>
                  </a:ext>
                </a:extLst>
              </p:cNvPr>
              <p:cNvSpPr txBox="1"/>
              <p:nvPr/>
            </p:nvSpPr>
            <p:spPr>
              <a:xfrm>
                <a:off x="2978234" y="4020168"/>
                <a:ext cx="514350" cy="2557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05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A524BB4-7F75-4F89-AB48-0584D36787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8234" y="4020168"/>
                <a:ext cx="514350" cy="25577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845B795-BCB7-4431-A8BC-AC4F85756778}"/>
                  </a:ext>
                </a:extLst>
              </p:cNvPr>
              <p:cNvSpPr txBox="1"/>
              <p:nvPr/>
            </p:nvSpPr>
            <p:spPr>
              <a:xfrm>
                <a:off x="2448059" y="4211492"/>
                <a:ext cx="514350" cy="2557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05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845B795-BCB7-4431-A8BC-AC4F857567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8059" y="4211492"/>
                <a:ext cx="514350" cy="25577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9A7C7A9-4FD5-4348-AC61-84BF99320949}"/>
                  </a:ext>
                </a:extLst>
              </p:cNvPr>
              <p:cNvSpPr txBox="1"/>
              <p:nvPr/>
            </p:nvSpPr>
            <p:spPr>
              <a:xfrm>
                <a:off x="2785003" y="4667233"/>
                <a:ext cx="514350" cy="2557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05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9A7C7A9-4FD5-4348-AC61-84BF993209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5003" y="4667233"/>
                <a:ext cx="514350" cy="25577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6E876F2-0B68-4836-8B62-B82BA3E08F51}"/>
                  </a:ext>
                </a:extLst>
              </p:cNvPr>
              <p:cNvSpPr txBox="1"/>
              <p:nvPr/>
            </p:nvSpPr>
            <p:spPr>
              <a:xfrm>
                <a:off x="5553075" y="2677372"/>
                <a:ext cx="514350" cy="2558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05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6E876F2-0B68-4836-8B62-B82BA3E08F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3075" y="2677372"/>
                <a:ext cx="514350" cy="25583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A7AB5B19-D772-4634-A7C9-A8C669772A76}"/>
                  </a:ext>
                </a:extLst>
              </p:cNvPr>
              <p:cNvSpPr txBox="1"/>
              <p:nvPr/>
            </p:nvSpPr>
            <p:spPr>
              <a:xfrm>
                <a:off x="5309234" y="3028838"/>
                <a:ext cx="514350" cy="2558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05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A7AB5B19-D772-4634-A7C9-A8C669772A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9234" y="3028838"/>
                <a:ext cx="514350" cy="25583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272CFFC-419D-4CA9-957E-A6795B9E5D43}"/>
                  </a:ext>
                </a:extLst>
              </p:cNvPr>
              <p:cNvSpPr txBox="1"/>
              <p:nvPr/>
            </p:nvSpPr>
            <p:spPr>
              <a:xfrm>
                <a:off x="5566409" y="3618211"/>
                <a:ext cx="514350" cy="2560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05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  <m:sup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272CFFC-419D-4CA9-957E-A6795B9E5D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6409" y="3618211"/>
                <a:ext cx="514350" cy="25609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221888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AA004-D3F8-44F7-920F-57F394E9F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&amp; Removing Connections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ACF5DD-0B44-4C1C-97BD-C25269B97F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INPUT LAYER		HIDDEN LAYER		OUTPUT LAYER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C4ADE74-5970-4723-8835-FC8E3904DD5E}"/>
              </a:ext>
            </a:extLst>
          </p:cNvPr>
          <p:cNvSpPr/>
          <p:nvPr/>
        </p:nvSpPr>
        <p:spPr>
          <a:xfrm>
            <a:off x="3367294" y="4250886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A</a:t>
            </a:r>
            <a:r>
              <a:rPr lang="en-US" sz="1050" baseline="-25000" dirty="0"/>
              <a:t>2</a:t>
            </a:r>
            <a:endParaRPr lang="en-US" sz="1050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41F3442-9185-4529-A837-F07161650B2C}"/>
              </a:ext>
            </a:extLst>
          </p:cNvPr>
          <p:cNvCxnSpPr>
            <a:cxnSpLocks/>
            <a:stCxn id="4" idx="6"/>
            <a:endCxn id="32" idx="2"/>
          </p:cNvCxnSpPr>
          <p:nvPr/>
        </p:nvCxnSpPr>
        <p:spPr>
          <a:xfrm flipV="1">
            <a:off x="4165478" y="3287493"/>
            <a:ext cx="2084840" cy="13624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8AEFAE9-97C0-4FFC-B5D4-0F2E682904E5}"/>
              </a:ext>
            </a:extLst>
          </p:cNvPr>
          <p:cNvCxnSpPr>
            <a:cxnSpLocks/>
            <a:stCxn id="41" idx="6"/>
            <a:endCxn id="4" idx="2"/>
          </p:cNvCxnSpPr>
          <p:nvPr/>
        </p:nvCxnSpPr>
        <p:spPr>
          <a:xfrm>
            <a:off x="1476253" y="3287493"/>
            <a:ext cx="1891041" cy="13624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5B73DB2-78A8-4027-B59D-A7EBFC600F31}"/>
              </a:ext>
            </a:extLst>
          </p:cNvPr>
          <p:cNvCxnSpPr>
            <a:cxnSpLocks/>
            <a:stCxn id="42" idx="6"/>
            <a:endCxn id="4" idx="2"/>
          </p:cNvCxnSpPr>
          <p:nvPr/>
        </p:nvCxnSpPr>
        <p:spPr>
          <a:xfrm>
            <a:off x="1476253" y="2061132"/>
            <a:ext cx="1891041" cy="25888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0F5128C-3469-4C74-A8B6-7877D0293773}"/>
              </a:ext>
            </a:extLst>
          </p:cNvPr>
          <p:cNvCxnSpPr>
            <a:cxnSpLocks/>
            <a:stCxn id="43" idx="6"/>
            <a:endCxn id="4" idx="2"/>
          </p:cNvCxnSpPr>
          <p:nvPr/>
        </p:nvCxnSpPr>
        <p:spPr>
          <a:xfrm flipV="1">
            <a:off x="1476253" y="4649978"/>
            <a:ext cx="1891041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CD10056F-7C91-462C-9256-9F53BFD366B8}"/>
              </a:ext>
            </a:extLst>
          </p:cNvPr>
          <p:cNvSpPr/>
          <p:nvPr/>
        </p:nvSpPr>
        <p:spPr>
          <a:xfrm>
            <a:off x="3367295" y="2888401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A</a:t>
            </a:r>
            <a:r>
              <a:rPr lang="en-US" sz="1050" baseline="-25000" dirty="0"/>
              <a:t>1</a:t>
            </a:r>
            <a:endParaRPr lang="en-US" sz="1050" dirty="0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EE39AABD-1DD6-4F5F-9DBF-F679C9F026ED}"/>
              </a:ext>
            </a:extLst>
          </p:cNvPr>
          <p:cNvCxnSpPr>
            <a:cxnSpLocks/>
            <a:stCxn id="38" idx="6"/>
            <a:endCxn id="32" idx="2"/>
          </p:cNvCxnSpPr>
          <p:nvPr/>
        </p:nvCxnSpPr>
        <p:spPr>
          <a:xfrm>
            <a:off x="4165478" y="3287493"/>
            <a:ext cx="208484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30D6A1FE-879A-45BE-BF79-82471B6B2768}"/>
              </a:ext>
            </a:extLst>
          </p:cNvPr>
          <p:cNvSpPr/>
          <p:nvPr/>
        </p:nvSpPr>
        <p:spPr>
          <a:xfrm>
            <a:off x="950315" y="3024523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X</a:t>
            </a:r>
            <a:r>
              <a:rPr lang="en-US" sz="1050" baseline="-25000" dirty="0"/>
              <a:t>1</a:t>
            </a:r>
            <a:endParaRPr lang="en-US" sz="1050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108AC73E-31B4-4C27-97CE-F7A87E4ACB69}"/>
              </a:ext>
            </a:extLst>
          </p:cNvPr>
          <p:cNvSpPr/>
          <p:nvPr/>
        </p:nvSpPr>
        <p:spPr>
          <a:xfrm>
            <a:off x="950315" y="1798162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1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A0D91FF7-B43E-4808-BF1A-EF5BC4533DC1}"/>
              </a:ext>
            </a:extLst>
          </p:cNvPr>
          <p:cNvSpPr/>
          <p:nvPr/>
        </p:nvSpPr>
        <p:spPr>
          <a:xfrm>
            <a:off x="950315" y="4387009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X</a:t>
            </a:r>
            <a:r>
              <a:rPr lang="en-US" sz="1050" baseline="-25000" dirty="0"/>
              <a:t>2</a:t>
            </a:r>
            <a:endParaRPr lang="en-US" sz="1050" dirty="0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A61B509B-8DD2-4A53-8AB5-E5A181F5A335}"/>
              </a:ext>
            </a:extLst>
          </p:cNvPr>
          <p:cNvCxnSpPr>
            <a:cxnSpLocks/>
            <a:stCxn id="41" idx="6"/>
            <a:endCxn id="38" idx="2"/>
          </p:cNvCxnSpPr>
          <p:nvPr/>
        </p:nvCxnSpPr>
        <p:spPr>
          <a:xfrm>
            <a:off x="1476253" y="3287493"/>
            <a:ext cx="1891042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06C533A0-16DB-4D79-82C7-819B14E610CF}"/>
              </a:ext>
            </a:extLst>
          </p:cNvPr>
          <p:cNvCxnSpPr>
            <a:cxnSpLocks/>
            <a:stCxn id="42" idx="6"/>
            <a:endCxn id="38" idx="2"/>
          </p:cNvCxnSpPr>
          <p:nvPr/>
        </p:nvCxnSpPr>
        <p:spPr>
          <a:xfrm>
            <a:off x="1476253" y="2061132"/>
            <a:ext cx="1891042" cy="12263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40340182-E19C-4D56-B629-FB3A9FF332C0}"/>
              </a:ext>
            </a:extLst>
          </p:cNvPr>
          <p:cNvCxnSpPr>
            <a:cxnSpLocks/>
            <a:stCxn id="43" idx="6"/>
            <a:endCxn id="38" idx="2"/>
          </p:cNvCxnSpPr>
          <p:nvPr/>
        </p:nvCxnSpPr>
        <p:spPr>
          <a:xfrm flipV="1">
            <a:off x="1476253" y="3287494"/>
            <a:ext cx="1891042" cy="13624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11B0CC15-37EA-4826-AEB0-58D6F7545799}"/>
              </a:ext>
            </a:extLst>
          </p:cNvPr>
          <p:cNvSpPr/>
          <p:nvPr/>
        </p:nvSpPr>
        <p:spPr>
          <a:xfrm>
            <a:off x="6250318" y="2888401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Y</a:t>
            </a:r>
            <a:r>
              <a:rPr lang="en-US" sz="1050" baseline="-25000" dirty="0"/>
              <a:t>1</a:t>
            </a:r>
            <a:endParaRPr lang="en-US" sz="1050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BBF4EF2-49DC-4EEA-9603-F1EE5372DC06}"/>
              </a:ext>
            </a:extLst>
          </p:cNvPr>
          <p:cNvCxnSpPr>
            <a:stCxn id="32" idx="6"/>
          </p:cNvCxnSpPr>
          <p:nvPr/>
        </p:nvCxnSpPr>
        <p:spPr>
          <a:xfrm flipV="1">
            <a:off x="7048502" y="3287493"/>
            <a:ext cx="873510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0BF93972-0142-4D54-91F7-09483D310B26}"/>
              </a:ext>
            </a:extLst>
          </p:cNvPr>
          <p:cNvSpPr txBox="1"/>
          <p:nvPr/>
        </p:nvSpPr>
        <p:spPr>
          <a:xfrm>
            <a:off x="7922011" y="3148993"/>
            <a:ext cx="59333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1 or -1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4A44F546-E5BA-4FC0-9B02-2196059679A9}"/>
              </a:ext>
            </a:extLst>
          </p:cNvPr>
          <p:cNvSpPr/>
          <p:nvPr/>
        </p:nvSpPr>
        <p:spPr>
          <a:xfrm>
            <a:off x="3503416" y="1798162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1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E50709C-E089-498E-BD78-170A3AA4C65B}"/>
              </a:ext>
            </a:extLst>
          </p:cNvPr>
          <p:cNvCxnSpPr>
            <a:stCxn id="27" idx="6"/>
            <a:endCxn id="32" idx="2"/>
          </p:cNvCxnSpPr>
          <p:nvPr/>
        </p:nvCxnSpPr>
        <p:spPr>
          <a:xfrm>
            <a:off x="4029354" y="2061132"/>
            <a:ext cx="2220964" cy="12263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BC3DBBA-F725-4BE9-971E-01DA7FF8EF39}"/>
                  </a:ext>
                </a:extLst>
              </p:cNvPr>
              <p:cNvSpPr txBox="1"/>
              <p:nvPr/>
            </p:nvSpPr>
            <p:spPr>
              <a:xfrm>
                <a:off x="2752619" y="2722000"/>
                <a:ext cx="514350" cy="2555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05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BC3DBBA-F725-4BE9-971E-01DA7FF8EF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2619" y="2722000"/>
                <a:ext cx="514350" cy="25551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C7973FE-9782-4700-9408-13C893E03764}"/>
                  </a:ext>
                </a:extLst>
              </p:cNvPr>
              <p:cNvSpPr txBox="1"/>
              <p:nvPr/>
            </p:nvSpPr>
            <p:spPr>
              <a:xfrm>
                <a:off x="2493785" y="3025778"/>
                <a:ext cx="514350" cy="2555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05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C7973FE-9782-4700-9408-13C893E037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3785" y="3025778"/>
                <a:ext cx="514350" cy="25551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B5B4A4D-AFE3-47B8-AB90-436ADA94B1DB}"/>
                  </a:ext>
                </a:extLst>
              </p:cNvPr>
              <p:cNvSpPr txBox="1"/>
              <p:nvPr/>
            </p:nvSpPr>
            <p:spPr>
              <a:xfrm>
                <a:off x="2800477" y="3563689"/>
                <a:ext cx="514350" cy="2557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05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  <m:sup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B5B4A4D-AFE3-47B8-AB90-436ADA94B1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0477" y="3563689"/>
                <a:ext cx="514350" cy="25577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A524BB4-7F75-4F89-AB48-0584D36787EF}"/>
                  </a:ext>
                </a:extLst>
              </p:cNvPr>
              <p:cNvSpPr txBox="1"/>
              <p:nvPr/>
            </p:nvSpPr>
            <p:spPr>
              <a:xfrm>
                <a:off x="2978234" y="4020168"/>
                <a:ext cx="514350" cy="2557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05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A524BB4-7F75-4F89-AB48-0584D36787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8234" y="4020168"/>
                <a:ext cx="514350" cy="25577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845B795-BCB7-4431-A8BC-AC4F85756778}"/>
                  </a:ext>
                </a:extLst>
              </p:cNvPr>
              <p:cNvSpPr txBox="1"/>
              <p:nvPr/>
            </p:nvSpPr>
            <p:spPr>
              <a:xfrm>
                <a:off x="2448059" y="4211492"/>
                <a:ext cx="514350" cy="2557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05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845B795-BCB7-4431-A8BC-AC4F857567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8059" y="4211492"/>
                <a:ext cx="514350" cy="25577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9A7C7A9-4FD5-4348-AC61-84BF99320949}"/>
                  </a:ext>
                </a:extLst>
              </p:cNvPr>
              <p:cNvSpPr txBox="1"/>
              <p:nvPr/>
            </p:nvSpPr>
            <p:spPr>
              <a:xfrm>
                <a:off x="2785003" y="4667233"/>
                <a:ext cx="514350" cy="2557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05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9A7C7A9-4FD5-4348-AC61-84BF993209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5003" y="4667233"/>
                <a:ext cx="514350" cy="25577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6E876F2-0B68-4836-8B62-B82BA3E08F51}"/>
                  </a:ext>
                </a:extLst>
              </p:cNvPr>
              <p:cNvSpPr txBox="1"/>
              <p:nvPr/>
            </p:nvSpPr>
            <p:spPr>
              <a:xfrm>
                <a:off x="5553075" y="2677372"/>
                <a:ext cx="514350" cy="2558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05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6E876F2-0B68-4836-8B62-B82BA3E08F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3075" y="2677372"/>
                <a:ext cx="514350" cy="25583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A7AB5B19-D772-4634-A7C9-A8C669772A76}"/>
                  </a:ext>
                </a:extLst>
              </p:cNvPr>
              <p:cNvSpPr txBox="1"/>
              <p:nvPr/>
            </p:nvSpPr>
            <p:spPr>
              <a:xfrm>
                <a:off x="5309234" y="3028838"/>
                <a:ext cx="514350" cy="2558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05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A7AB5B19-D772-4634-A7C9-A8C669772A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9234" y="3028838"/>
                <a:ext cx="514350" cy="25583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272CFFC-419D-4CA9-957E-A6795B9E5D43}"/>
                  </a:ext>
                </a:extLst>
              </p:cNvPr>
              <p:cNvSpPr txBox="1"/>
              <p:nvPr/>
            </p:nvSpPr>
            <p:spPr>
              <a:xfrm>
                <a:off x="5566409" y="3618211"/>
                <a:ext cx="514350" cy="2560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05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  <m:sup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272CFFC-419D-4CA9-957E-A6795B9E5D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6409" y="3618211"/>
                <a:ext cx="514350" cy="25609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Oval 32">
            <a:extLst>
              <a:ext uri="{FF2B5EF4-FFF2-40B4-BE49-F238E27FC236}">
                <a16:creationId xmlns:a16="http://schemas.microsoft.com/office/drawing/2014/main" id="{E38B0117-3274-41A6-A7E5-707EAA6F53AF}"/>
              </a:ext>
            </a:extLst>
          </p:cNvPr>
          <p:cNvSpPr/>
          <p:nvPr/>
        </p:nvSpPr>
        <p:spPr>
          <a:xfrm>
            <a:off x="1748498" y="4631468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X</a:t>
            </a:r>
            <a:r>
              <a:rPr lang="en-US" sz="1050" baseline="-25000" dirty="0"/>
              <a:t>3</a:t>
            </a:r>
            <a:endParaRPr lang="en-US" sz="1050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1A55EFC-B7B7-41A5-B4CA-67DA1607A731}"/>
              </a:ext>
            </a:extLst>
          </p:cNvPr>
          <p:cNvCxnSpPr>
            <a:stCxn id="33" idx="6"/>
            <a:endCxn id="38" idx="2"/>
          </p:cNvCxnSpPr>
          <p:nvPr/>
        </p:nvCxnSpPr>
        <p:spPr>
          <a:xfrm flipV="1">
            <a:off x="2274436" y="3287493"/>
            <a:ext cx="1092859" cy="16069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7E96623-D855-45D9-991B-7B1F1031C6B4}"/>
              </a:ext>
            </a:extLst>
          </p:cNvPr>
          <p:cNvCxnSpPr>
            <a:stCxn id="33" idx="6"/>
            <a:endCxn id="4" idx="2"/>
          </p:cNvCxnSpPr>
          <p:nvPr/>
        </p:nvCxnSpPr>
        <p:spPr>
          <a:xfrm flipV="1">
            <a:off x="2274436" y="4649977"/>
            <a:ext cx="1092858" cy="2444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BAC9D189-9185-495B-B820-616F76182077}"/>
                  </a:ext>
                </a:extLst>
              </p14:cNvPr>
              <p14:cNvContentPartPr/>
              <p14:nvPr/>
            </p14:nvContentPartPr>
            <p14:xfrm>
              <a:off x="531000" y="1938600"/>
              <a:ext cx="5697360" cy="27075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BAC9D189-9185-495B-B820-616F76182077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21640" y="1929240"/>
                <a:ext cx="5716080" cy="2726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48878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C392E-48BF-4FEB-8549-BE287380E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Networks!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BC4479-9C00-428D-9E57-F978E1EDC9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Data Input Layer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Hidden Layer(s)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Output Layer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C5B508-88CA-45B1-A1A6-069768243F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9065" y="1205760"/>
            <a:ext cx="5306285" cy="359042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BD2E90BE-38EB-440A-9404-0608EDBC1680}"/>
                  </a:ext>
                </a:extLst>
              </p14:cNvPr>
              <p14:cNvContentPartPr/>
              <p14:nvPr/>
            </p14:nvContentPartPr>
            <p14:xfrm>
              <a:off x="1855440" y="618480"/>
              <a:ext cx="6356160" cy="43772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BD2E90BE-38EB-440A-9404-0608EDBC168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46080" y="609120"/>
                <a:ext cx="6374880" cy="4395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1811856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E1B00E-0ECD-45FA-B813-BE9D3722B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Interlude – the Neuron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ED5F8F-AAAD-4F50-829D-0482A67B88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7742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Dendrites receive</a:t>
            </a:r>
          </a:p>
          <a:p>
            <a:pPr marL="0" indent="0">
              <a:buNone/>
            </a:pPr>
            <a:r>
              <a:rPr lang="en-US" dirty="0"/>
              <a:t>electrical input from</a:t>
            </a:r>
          </a:p>
          <a:p>
            <a:pPr marL="0" indent="0">
              <a:buNone/>
            </a:pPr>
            <a:r>
              <a:rPr lang="en-US" dirty="0"/>
              <a:t>other cells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Soma combines input,</a:t>
            </a:r>
          </a:p>
          <a:p>
            <a:pPr marL="0" indent="0">
              <a:buNone/>
            </a:pPr>
            <a:r>
              <a:rPr lang="en-US" dirty="0"/>
              <a:t>produces output on axon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Axon connects to other</a:t>
            </a:r>
          </a:p>
          <a:p>
            <a:pPr marL="0" indent="0">
              <a:buNone/>
            </a:pPr>
            <a:r>
              <a:rPr lang="en-US" dirty="0"/>
              <a:t>Neurons (@ dendrites)</a:t>
            </a:r>
          </a:p>
        </p:txBody>
      </p:sp>
      <p:pic>
        <p:nvPicPr>
          <p:cNvPr id="1026" name="Picture 2" descr="Image result for neuron">
            <a:extLst>
              <a:ext uri="{FF2B5EF4-FFF2-40B4-BE49-F238E27FC236}">
                <a16:creationId xmlns:a16="http://schemas.microsoft.com/office/drawing/2014/main" id="{F96C7E35-3AA8-48FF-AD42-6D2A9D5BEE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1286471"/>
            <a:ext cx="5715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84653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C392E-48BF-4FEB-8549-BE287380E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Networks!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BC4479-9C00-428D-9E57-F978E1EDC9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Data Input Layer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Hidden Layer(s)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Output Layer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C5B508-88CA-45B1-A1A6-069768243F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9065" y="1205760"/>
            <a:ext cx="5306285" cy="3590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39925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0B134-C660-4244-8179-0B11028D5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Generalizing Beyond The Perceptron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9D05F9-E07C-4EF5-B963-BB54673B90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What comes in to a decision point?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How the decision point makes a decision?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What comes out of a decision point?</a:t>
            </a:r>
          </a:p>
        </p:txBody>
      </p:sp>
    </p:spTree>
    <p:extLst>
      <p:ext uri="{BB962C8B-B14F-4D97-AF65-F5344CB8AC3E}">
        <p14:creationId xmlns:p14="http://schemas.microsoft.com/office/powerpoint/2010/main" val="16440023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D9DBF-6FC7-49DE-8E43-25023C859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Set 3 - Plots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834342-0F21-4A60-9855-F8ACBCEE75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5611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C30A6-535D-4877-83B2-D21BA77DF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Perceptron – Week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690086-2EFB-464E-A6AD-E6CEAFD27D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037518"/>
            <a:ext cx="7886700" cy="37742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1 – Bulldog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0 - ~Bulldog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		Slobber (ml)</a:t>
            </a:r>
          </a:p>
          <a:p>
            <a:pPr marL="0" indent="0">
              <a:buNone/>
            </a:pPr>
            <a:r>
              <a:rPr lang="en-US" dirty="0"/>
              <a:t>	Perceptron			if x &gt; 50 ml, y = 1</a:t>
            </a:r>
          </a:p>
          <a:p>
            <a:pPr marL="0" indent="0">
              <a:buNone/>
            </a:pPr>
            <a:r>
              <a:rPr lang="en-US" dirty="0"/>
              <a:t>					else, y = 0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366829-AD4C-44F8-8EE7-4686A162B9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8390" y="1037518"/>
            <a:ext cx="5466596" cy="221884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16F377E9-F2EC-43A7-ABD4-D08E42BA7476}"/>
                  </a:ext>
                </a:extLst>
              </p14:cNvPr>
              <p14:cNvContentPartPr/>
              <p14:nvPr/>
            </p14:nvContentPartPr>
            <p14:xfrm>
              <a:off x="1365930" y="844290"/>
              <a:ext cx="2830140" cy="22869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16F377E9-F2EC-43A7-ABD4-D08E42BA747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56571" y="834931"/>
                <a:ext cx="2848859" cy="23056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ADB6559D-DE18-409F-A566-573B7BD020A4}"/>
                  </a:ext>
                </a:extLst>
              </p14:cNvPr>
              <p14:cNvContentPartPr/>
              <p14:nvPr/>
            </p14:nvContentPartPr>
            <p14:xfrm>
              <a:off x="4933440" y="3481560"/>
              <a:ext cx="1061280" cy="7466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ADB6559D-DE18-409F-A566-573B7BD020A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924080" y="3472200"/>
                <a:ext cx="1080000" cy="765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447821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C30A6-535D-4877-83B2-D21BA77DF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Perceptron – Week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690086-2EFB-464E-A6AD-E6CEAFD27D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037518"/>
            <a:ext cx="7886700" cy="37742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1 – Bulldog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0 - ~Bulldog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		Slobber (ml)</a:t>
            </a:r>
          </a:p>
          <a:p>
            <a:pPr marL="0" indent="0">
              <a:buNone/>
            </a:pPr>
            <a:r>
              <a:rPr lang="en-US" dirty="0"/>
              <a:t>	Perceptron			if x &gt; 50 ml, y = 1</a:t>
            </a:r>
          </a:p>
          <a:p>
            <a:pPr marL="0" indent="0">
              <a:buNone/>
            </a:pPr>
            <a:r>
              <a:rPr lang="en-US" dirty="0"/>
              <a:t>					else, y = 0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366829-AD4C-44F8-8EE7-4686A162B9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8390" y="1037518"/>
            <a:ext cx="5466596" cy="221884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16F377E9-F2EC-43A7-ABD4-D08E42BA7476}"/>
                  </a:ext>
                </a:extLst>
              </p14:cNvPr>
              <p14:cNvContentPartPr/>
              <p14:nvPr/>
            </p14:nvContentPartPr>
            <p14:xfrm>
              <a:off x="1365930" y="844290"/>
              <a:ext cx="2830140" cy="22869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16F377E9-F2EC-43A7-ABD4-D08E42BA747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56571" y="834931"/>
                <a:ext cx="2848859" cy="2305619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Oval 13">
            <a:extLst>
              <a:ext uri="{FF2B5EF4-FFF2-40B4-BE49-F238E27FC236}">
                <a16:creationId xmlns:a16="http://schemas.microsoft.com/office/drawing/2014/main" id="{945D2169-F8E8-46BD-BC62-32A41E988465}"/>
              </a:ext>
            </a:extLst>
          </p:cNvPr>
          <p:cNvSpPr/>
          <p:nvPr/>
        </p:nvSpPr>
        <p:spPr>
          <a:xfrm>
            <a:off x="6082822" y="2595990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Y</a:t>
            </a:r>
            <a:r>
              <a:rPr lang="en-US" sz="1050" baseline="-25000" dirty="0"/>
              <a:t>1</a:t>
            </a:r>
            <a:endParaRPr lang="en-US" sz="1050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71DE1CA-CAB6-4247-9B6B-4BA57C987D44}"/>
              </a:ext>
            </a:extLst>
          </p:cNvPr>
          <p:cNvCxnSpPr>
            <a:cxnSpLocks/>
            <a:stCxn id="14" idx="6"/>
          </p:cNvCxnSpPr>
          <p:nvPr/>
        </p:nvCxnSpPr>
        <p:spPr>
          <a:xfrm>
            <a:off x="6881005" y="2995082"/>
            <a:ext cx="208484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87F8927D-7670-40F8-B5FA-754D79522F55}"/>
              </a:ext>
            </a:extLst>
          </p:cNvPr>
          <p:cNvSpPr/>
          <p:nvPr/>
        </p:nvSpPr>
        <p:spPr>
          <a:xfrm>
            <a:off x="3665842" y="2732113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X</a:t>
            </a:r>
            <a:r>
              <a:rPr lang="en-US" sz="1050" baseline="-25000" dirty="0"/>
              <a:t>1</a:t>
            </a:r>
            <a:endParaRPr lang="en-US" sz="1050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B7F05D7-F816-4D5F-A430-E0561A1649CC}"/>
              </a:ext>
            </a:extLst>
          </p:cNvPr>
          <p:cNvSpPr/>
          <p:nvPr/>
        </p:nvSpPr>
        <p:spPr>
          <a:xfrm>
            <a:off x="3665842" y="1505752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1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7609111-5523-4E34-89D3-30044770D7BB}"/>
              </a:ext>
            </a:extLst>
          </p:cNvPr>
          <p:cNvCxnSpPr>
            <a:cxnSpLocks/>
            <a:stCxn id="16" idx="6"/>
            <a:endCxn id="14" idx="2"/>
          </p:cNvCxnSpPr>
          <p:nvPr/>
        </p:nvCxnSpPr>
        <p:spPr>
          <a:xfrm>
            <a:off x="4191780" y="2995082"/>
            <a:ext cx="1891042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A97AFE0-6DF0-4718-91F7-4A96F2FBE20E}"/>
              </a:ext>
            </a:extLst>
          </p:cNvPr>
          <p:cNvCxnSpPr>
            <a:cxnSpLocks/>
            <a:stCxn id="17" idx="6"/>
            <a:endCxn id="14" idx="2"/>
          </p:cNvCxnSpPr>
          <p:nvPr/>
        </p:nvCxnSpPr>
        <p:spPr>
          <a:xfrm>
            <a:off x="4191780" y="1768721"/>
            <a:ext cx="1891042" cy="12263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8D1752D-CC26-4186-903B-F6B6E613B8CC}"/>
                  </a:ext>
                </a:extLst>
              </p:cNvPr>
              <p:cNvSpPr txBox="1"/>
              <p:nvPr/>
            </p:nvSpPr>
            <p:spPr>
              <a:xfrm>
                <a:off x="5468146" y="2429589"/>
                <a:ext cx="514350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50" i="1">
                          <a:latin typeface="Cambria Math" panose="02040503050406030204" pitchFamily="18" charset="0"/>
                        </a:rPr>
                        <m:t>−50</m:t>
                      </m:r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8D1752D-CC26-4186-903B-F6B6E613B8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8146" y="2429589"/>
                <a:ext cx="514350" cy="25391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9B982BEF-57AC-46C4-85FB-2D0F883877DC}"/>
              </a:ext>
            </a:extLst>
          </p:cNvPr>
          <p:cNvSpPr txBox="1"/>
          <p:nvPr/>
        </p:nvSpPr>
        <p:spPr>
          <a:xfrm>
            <a:off x="5209312" y="2733367"/>
            <a:ext cx="51435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40A6D81-714E-41F4-AF90-3E992F4E9D0E}"/>
              </a:ext>
            </a:extLst>
          </p:cNvPr>
          <p:cNvSpPr txBox="1"/>
          <p:nvPr/>
        </p:nvSpPr>
        <p:spPr>
          <a:xfrm>
            <a:off x="8024761" y="2736427"/>
            <a:ext cx="59921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1 or -1</a:t>
            </a:r>
          </a:p>
        </p:txBody>
      </p:sp>
    </p:spTree>
    <p:extLst>
      <p:ext uri="{BB962C8B-B14F-4D97-AF65-F5344CB8AC3E}">
        <p14:creationId xmlns:p14="http://schemas.microsoft.com/office/powerpoint/2010/main" val="413694440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0B134-C660-4244-8179-0B11028D5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Generalizing Beyond The Perceptron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9D05F9-E07C-4EF5-B963-BB54673B90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What comes in to a decision point?</a:t>
            </a:r>
          </a:p>
          <a:p>
            <a:pPr marL="0" indent="0">
              <a:buNone/>
            </a:pPr>
            <a:r>
              <a:rPr lang="en-US" dirty="0"/>
              <a:t>	 - any number of entries</a:t>
            </a:r>
          </a:p>
          <a:p>
            <a:pPr marL="0" indent="0">
              <a:buNone/>
            </a:pPr>
            <a:r>
              <a:rPr lang="en-US" dirty="0"/>
              <a:t>	 - any possible values</a:t>
            </a:r>
          </a:p>
          <a:p>
            <a:pPr marL="0" indent="0">
              <a:buNone/>
            </a:pPr>
            <a:r>
              <a:rPr lang="en-US" dirty="0"/>
              <a:t>How the decision point makes a decision?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What comes out of a decision point?</a:t>
            </a:r>
          </a:p>
        </p:txBody>
      </p:sp>
    </p:spTree>
    <p:extLst>
      <p:ext uri="{BB962C8B-B14F-4D97-AF65-F5344CB8AC3E}">
        <p14:creationId xmlns:p14="http://schemas.microsoft.com/office/powerpoint/2010/main" val="15530250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C30A6-535D-4877-83B2-D21BA77DF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Perceptron – Outputs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45D2169-F8E8-46BD-BC62-32A41E988465}"/>
              </a:ext>
            </a:extLst>
          </p:cNvPr>
          <p:cNvSpPr/>
          <p:nvPr/>
        </p:nvSpPr>
        <p:spPr>
          <a:xfrm>
            <a:off x="6082822" y="2595990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Y</a:t>
            </a:r>
            <a:r>
              <a:rPr lang="en-US" sz="1050" baseline="-25000" dirty="0"/>
              <a:t>1</a:t>
            </a:r>
            <a:endParaRPr lang="en-US" sz="1050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71DE1CA-CAB6-4247-9B6B-4BA57C987D44}"/>
              </a:ext>
            </a:extLst>
          </p:cNvPr>
          <p:cNvCxnSpPr>
            <a:cxnSpLocks/>
            <a:stCxn id="14" idx="6"/>
          </p:cNvCxnSpPr>
          <p:nvPr/>
        </p:nvCxnSpPr>
        <p:spPr>
          <a:xfrm>
            <a:off x="6881005" y="2995082"/>
            <a:ext cx="208484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87F8927D-7670-40F8-B5FA-754D79522F55}"/>
              </a:ext>
            </a:extLst>
          </p:cNvPr>
          <p:cNvSpPr/>
          <p:nvPr/>
        </p:nvSpPr>
        <p:spPr>
          <a:xfrm>
            <a:off x="3665842" y="2732113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X</a:t>
            </a:r>
            <a:r>
              <a:rPr lang="en-US" sz="1050" baseline="-25000" dirty="0"/>
              <a:t>1</a:t>
            </a:r>
            <a:endParaRPr lang="en-US" sz="1050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B7F05D7-F816-4D5F-A430-E0561A1649CC}"/>
              </a:ext>
            </a:extLst>
          </p:cNvPr>
          <p:cNvSpPr/>
          <p:nvPr/>
        </p:nvSpPr>
        <p:spPr>
          <a:xfrm>
            <a:off x="3665842" y="1505752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1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7609111-5523-4E34-89D3-30044770D7BB}"/>
              </a:ext>
            </a:extLst>
          </p:cNvPr>
          <p:cNvCxnSpPr>
            <a:cxnSpLocks/>
            <a:stCxn id="16" idx="6"/>
            <a:endCxn id="14" idx="2"/>
          </p:cNvCxnSpPr>
          <p:nvPr/>
        </p:nvCxnSpPr>
        <p:spPr>
          <a:xfrm>
            <a:off x="4191780" y="2995082"/>
            <a:ext cx="1891042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A97AFE0-6DF0-4718-91F7-4A96F2FBE20E}"/>
              </a:ext>
            </a:extLst>
          </p:cNvPr>
          <p:cNvCxnSpPr>
            <a:cxnSpLocks/>
            <a:stCxn id="17" idx="6"/>
            <a:endCxn id="14" idx="2"/>
          </p:cNvCxnSpPr>
          <p:nvPr/>
        </p:nvCxnSpPr>
        <p:spPr>
          <a:xfrm>
            <a:off x="4191780" y="1768721"/>
            <a:ext cx="1891042" cy="12263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8D1752D-CC26-4186-903B-F6B6E613B8CC}"/>
                  </a:ext>
                </a:extLst>
              </p:cNvPr>
              <p:cNvSpPr txBox="1"/>
              <p:nvPr/>
            </p:nvSpPr>
            <p:spPr>
              <a:xfrm>
                <a:off x="5468146" y="2429589"/>
                <a:ext cx="514350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50" i="1">
                          <a:latin typeface="Cambria Math" panose="02040503050406030204" pitchFamily="18" charset="0"/>
                        </a:rPr>
                        <m:t>−50</m:t>
                      </m:r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8D1752D-CC26-4186-903B-F6B6E613B8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8146" y="2429589"/>
                <a:ext cx="514350" cy="25391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9B982BEF-57AC-46C4-85FB-2D0F883877DC}"/>
              </a:ext>
            </a:extLst>
          </p:cNvPr>
          <p:cNvSpPr txBox="1"/>
          <p:nvPr/>
        </p:nvSpPr>
        <p:spPr>
          <a:xfrm>
            <a:off x="5209312" y="2733367"/>
            <a:ext cx="51435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40A6D81-714E-41F4-AF90-3E992F4E9D0E}"/>
              </a:ext>
            </a:extLst>
          </p:cNvPr>
          <p:cNvSpPr txBox="1"/>
          <p:nvPr/>
        </p:nvSpPr>
        <p:spPr>
          <a:xfrm>
            <a:off x="8024761" y="2736427"/>
            <a:ext cx="59921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1 or -1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ABAB579-4E30-4203-B4F1-298D7501D1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69383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D6607-4B6C-418A-88BD-4EF69F578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Boundaries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C85D5D-E470-41E9-8B88-D3B99A816C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77428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Any decision</a:t>
            </a:r>
          </a:p>
          <a:p>
            <a:pPr marL="0" indent="0">
              <a:buNone/>
            </a:pPr>
            <a:r>
              <a:rPr lang="en-US" dirty="0"/>
              <a:t>Function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ReLU</a:t>
            </a:r>
            <a:r>
              <a:rPr lang="en-US" dirty="0"/>
              <a:t> – Rectified</a:t>
            </a:r>
          </a:p>
          <a:p>
            <a:pPr marL="0" indent="0">
              <a:buNone/>
            </a:pPr>
            <a:r>
              <a:rPr lang="en-US" dirty="0"/>
              <a:t>linear unit,</a:t>
            </a:r>
          </a:p>
          <a:p>
            <a:pPr marL="0" indent="0">
              <a:buNone/>
            </a:pPr>
            <a:r>
              <a:rPr lang="en-US" dirty="0"/>
              <a:t>Max(0,</a:t>
            </a:r>
            <a:r>
              <a:rPr lang="en-US" i="1" dirty="0"/>
              <a:t>z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TanH</a:t>
            </a:r>
            <a:r>
              <a:rPr lang="en-US" dirty="0"/>
              <a:t> and </a:t>
            </a:r>
            <a:r>
              <a:rPr lang="en-US" dirty="0" err="1"/>
              <a:t>ReLU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are in vogue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2C3400-F9C2-45B1-9137-22F381C035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9808" y="1179838"/>
            <a:ext cx="5955542" cy="364226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8E908871-AC51-43D9-B57B-0924A43914C6}"/>
                  </a:ext>
                </a:extLst>
              </p14:cNvPr>
              <p14:cNvContentPartPr/>
              <p14:nvPr/>
            </p14:nvContentPartPr>
            <p14:xfrm>
              <a:off x="5364720" y="0"/>
              <a:ext cx="1468080" cy="35251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8E908871-AC51-43D9-B57B-0924A43914C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355360" y="-9360"/>
                <a:ext cx="1486800" cy="3543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3537633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61E39-7F2F-4953-ADB2-65BA35FF63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 Outputs – Beyond Binary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2CB10B-4EE5-4E3D-8F6B-6372CA464C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EB256E-2A2F-4B13-B39B-C0DD5F1D32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6111" y="1362055"/>
            <a:ext cx="6371779" cy="378144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C5DFFF5-3370-4BFD-89EE-529FDBCB03B7}"/>
              </a:ext>
            </a:extLst>
          </p:cNvPr>
          <p:cNvSpPr/>
          <p:nvPr/>
        </p:nvSpPr>
        <p:spPr>
          <a:xfrm>
            <a:off x="2914650" y="2647950"/>
            <a:ext cx="3219450" cy="24955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195277815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61E39-7F2F-4953-ADB2-65BA35FF63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 Outputs – Beyond Binary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2CB10B-4EE5-4E3D-8F6B-6372CA464C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EB256E-2A2F-4B13-B39B-C0DD5F1D32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6111" y="1362055"/>
            <a:ext cx="6371779" cy="378144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337B8AB7-9082-442E-B9A9-ED843511F24F}"/>
                  </a:ext>
                </a:extLst>
              </p14:cNvPr>
              <p14:cNvContentPartPr/>
              <p14:nvPr/>
            </p14:nvContentPartPr>
            <p14:xfrm>
              <a:off x="6018120" y="3084480"/>
              <a:ext cx="377640" cy="15782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337B8AB7-9082-442E-B9A9-ED843511F24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008760" y="3075120"/>
                <a:ext cx="396360" cy="1596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8048114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45DDC4-A711-4CDC-8449-AD1073645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4C12F6-B517-402C-A663-4172E741AD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DA12D1-6083-4ED7-9C86-655F6FCE89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5164" y="1369219"/>
            <a:ext cx="4613672" cy="3595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21389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C392E-48BF-4FEB-8549-BE287380E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Networks!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BC4479-9C00-428D-9E57-F978E1EDC9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Data Input Layer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Hidden Layer(s)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Output Layer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C5B508-88CA-45B1-A1A6-069768243F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9065" y="1205760"/>
            <a:ext cx="5306285" cy="3590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33497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E4DCE3-013E-4BE3-9E13-2AA7492E93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Networks - Notation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C4698C9-50B0-4C60-9CBA-B05D938F6BD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369219"/>
                <a:ext cx="7886700" cy="377428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𝑙𝑎𝑦𝑒𝑟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𝑓𝑟𝑜𝑚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1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𝑣𝑒𝑐𝑡𝑜𝑟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𝑏𝑖𝑎𝑠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𝑖𝑛𝑝𝑢𝑡𝑠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𝑓𝑜𝑟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𝑏𝑖𝑎𝑠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𝑣𝑎𝑙𝑢𝑒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𝑙𝑎𝑦𝑒𝑟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𝑛𝑜𝑑𝑒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𝑚𝑎𝑡𝑟𝑖𝑥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𝑤𝑒𝑖𝑔h𝑡𝑠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𝑓𝑜𝑟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𝑗𝑖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𝑤𝑒𝑖𝑔h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𝑣𝑎𝑙𝑢𝑒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𝑙𝑎𝑦𝑒𝑟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𝑛𝑜𝑑𝑒𝑠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C4698C9-50B0-4C60-9CBA-B05D938F6BD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369219"/>
                <a:ext cx="7886700" cy="3774281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3A100E-7AB3-4310-B5F2-20FF2EBBE6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4703" y="1525827"/>
            <a:ext cx="3899297" cy="295028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5FCD81CB-0D04-4AB3-8EFF-CCE1C38A0326}"/>
                  </a:ext>
                </a:extLst>
              </p14:cNvPr>
              <p14:cNvContentPartPr/>
              <p14:nvPr/>
            </p14:nvContentPartPr>
            <p14:xfrm>
              <a:off x="1915920" y="1352160"/>
              <a:ext cx="6799680" cy="34063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5FCD81CB-0D04-4AB3-8EFF-CCE1C38A032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06560" y="1342800"/>
                <a:ext cx="6818400" cy="3425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660883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7C0BE00-18BC-44D4-BDE4-3E8DF8DF0E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8FB1079-33B3-40CA-80CA-F0CE2CB681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9805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E4DCE3-013E-4BE3-9E13-2AA7492E93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Networks - Notation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C4698C9-50B0-4C60-9CBA-B05D938F6BD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369219"/>
                <a:ext cx="7886700" cy="377428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𝑙𝑎𝑦𝑒𝑟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𝑓𝑟𝑜𝑚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1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𝑣𝑒𝑐𝑡𝑜𝑟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𝑏𝑖𝑎𝑠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𝑖𝑛𝑝𝑢𝑡𝑠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𝑓𝑜𝑟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𝑏𝑖𝑎𝑠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𝑣𝑎𝑙𝑢𝑒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𝑙𝑎𝑦𝑒𝑟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𝑛𝑜𝑑𝑒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𝑚𝑎𝑡𝑟𝑖𝑥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𝑤𝑒𝑖𝑔h𝑡𝑠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𝑓𝑜𝑟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𝑤𝑒𝑖𝑔h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𝑣𝑎𝑙𝑢𝑒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𝑙𝑎𝑦𝑒𝑟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𝑛𝑜𝑑𝑒𝑠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ŷ = </a:t>
                </a:r>
                <a:r>
                  <a:rPr lang="en-US" dirty="0" err="1"/>
                  <a:t>a</a:t>
                </a:r>
                <a:r>
                  <a:rPr lang="en-US" i="1" baseline="30000" dirty="0" err="1"/>
                  <a:t>L</a:t>
                </a:r>
                <a:endParaRPr lang="en-US" i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C4698C9-50B0-4C60-9CBA-B05D938F6BD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369219"/>
                <a:ext cx="7886700" cy="3774281"/>
              </a:xfrm>
              <a:blipFill>
                <a:blip r:embed="rId2"/>
                <a:stretch>
                  <a:fillRect l="-618" b="-6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3A100E-7AB3-4310-B5F2-20FF2EBBE6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4703" y="1525827"/>
            <a:ext cx="3899297" cy="2950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63650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91F586-66D9-479D-87F1-8ADAC7413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Networks – Learning the Weights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FA07603-4B0D-49D4-AA45-AA94BB2B89F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Define a Loss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</m:oMath>
                </a14:m>
                <a:endParaRPr lang="en-US" b="0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𝐶𝑙𝑎𝑠𝑠𝑖𝑓𝑖𝑐𝑎𝑡𝑖𝑜𝑛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1 −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𝑅𝑒𝑔𝑟𝑒𝑠𝑠𝑖𝑜𝑛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b="0" i="1" baseline="3000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FA07603-4B0D-49D4-AA45-AA94BB2B89F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286759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91F586-66D9-479D-87F1-8ADAC7413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Networks – Learning the Weights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A07603-4B0D-49D4-AA45-AA94BB2B89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Gradient Descent!</a:t>
            </a:r>
          </a:p>
        </p:txBody>
      </p:sp>
    </p:spTree>
    <p:extLst>
      <p:ext uri="{BB962C8B-B14F-4D97-AF65-F5344CB8AC3E}">
        <p14:creationId xmlns:p14="http://schemas.microsoft.com/office/powerpoint/2010/main" val="94237298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91F586-66D9-479D-87F1-8ADAC7413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Networks – Learning the Weights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FA07603-4B0D-49D4-AA45-AA94BB2B89F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Gradient Descent!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bSup>
                  </m:oMath>
                </a14:m>
                <a:r>
                  <a:rPr lang="en-US" dirty="0"/>
                  <a:t> =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nor/>
                      </m:rPr>
                      <a:rPr lang="el-GR"/>
                      <m:t>η</m:t>
                    </m:r>
                    <m:f>
                      <m:fPr>
                        <m:ctrlPr>
                          <a:rPr lang="el-GR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l-G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num>
                      <m:den>
                        <m:r>
                          <a:rPr lang="el-G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bSup>
                      </m:den>
                    </m:f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bSup>
                  </m:oMath>
                </a14:m>
                <a:r>
                  <a:rPr lang="en-US" dirty="0"/>
                  <a:t> =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nor/>
                      </m:rPr>
                      <a:rPr lang="el-GR"/>
                      <m:t>η</m:t>
                    </m:r>
                    <m:f>
                      <m:fPr>
                        <m:ctrlPr>
                          <a:rPr lang="el-G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num>
                      <m:den>
                        <m: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bSup>
                      </m:den>
                    </m:f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FA07603-4B0D-49D4-AA45-AA94BB2B89F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9873349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91F586-66D9-479D-87F1-8ADAC7413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Networks – Learning the Weights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FA07603-4B0D-49D4-AA45-AA94BB2B89F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Gradient Descent!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bSup>
                  </m:oMath>
                </a14:m>
                <a:r>
                  <a:rPr lang="en-US" dirty="0"/>
                  <a:t> =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nor/>
                      </m:rPr>
                      <a:rPr lang="el-GR"/>
                      <m:t>η</m:t>
                    </m:r>
                    <m:f>
                      <m:fPr>
                        <m:ctrlPr>
                          <a:rPr lang="el-GR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l-G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num>
                      <m:den>
                        <m:r>
                          <a:rPr lang="el-G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bSup>
                      </m:den>
                    </m:f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bSup>
                  </m:oMath>
                </a14:m>
                <a:r>
                  <a:rPr lang="en-US" dirty="0"/>
                  <a:t> =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nor/>
                      </m:rPr>
                      <a:rPr lang="el-GR"/>
                      <m:t>η</m:t>
                    </m:r>
                    <m:f>
                      <m:fPr>
                        <m:ctrlPr>
                          <a:rPr lang="el-G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num>
                      <m:den>
                        <m: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bSup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FA07603-4B0D-49D4-AA45-AA94BB2B89F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EA21854E-4D9E-4141-BD20-D123A805F4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4703" y="1525827"/>
            <a:ext cx="3899297" cy="295028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20D874D0-B5DD-4F7A-84E5-32F37140CF27}"/>
                  </a:ext>
                </a:extLst>
              </p14:cNvPr>
              <p14:cNvContentPartPr/>
              <p14:nvPr/>
            </p14:nvContentPartPr>
            <p14:xfrm>
              <a:off x="8857800" y="1398600"/>
              <a:ext cx="229680" cy="8780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20D874D0-B5DD-4F7A-84E5-32F37140CF2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848440" y="1389240"/>
                <a:ext cx="248400" cy="896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8972751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3A440-A915-467B-AB7B-B47A494C8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Computing the Partial Derivatives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13D86E2-90B9-4033-B575-F740D284455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369219"/>
                <a:ext cx="7886700" cy="3774281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𝑑𝑒𝑟𝑖𝑣𝑎𝑡𝑖𝑣𝑒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𝑤𝑖𝑡h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𝑟𝑒𝑠𝑝𝑒𝑐𝑡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13D86E2-90B9-4033-B575-F740D284455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369219"/>
                <a:ext cx="7886700" cy="3774281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357DF0B4-F1D0-4BF9-AE29-030DBBAE99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8813" y="2151537"/>
            <a:ext cx="5286375" cy="239983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096D0F6D-29B6-4F37-8DD1-579E5E555D41}"/>
                  </a:ext>
                </a:extLst>
              </p14:cNvPr>
              <p14:cNvContentPartPr/>
              <p14:nvPr/>
            </p14:nvContentPartPr>
            <p14:xfrm>
              <a:off x="5469480" y="2076120"/>
              <a:ext cx="1271880" cy="11199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096D0F6D-29B6-4F37-8DD1-579E5E555D4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460120" y="2066760"/>
                <a:ext cx="1290600" cy="1138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3966835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3A440-A915-467B-AB7B-B47A494C8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Computing the Partial Derivatives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13D86E2-90B9-4033-B575-F740D284455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369219"/>
                <a:ext cx="7886700" cy="3774281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𝑑𝑒𝑟𝑖𝑣𝑎𝑡𝑖𝑣𝑒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𝑤𝑖𝑡h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𝑟𝑒𝑠𝑝𝑒𝑐𝑡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13D86E2-90B9-4033-B575-F740D284455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369219"/>
                <a:ext cx="7886700" cy="3774281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0A917D6C-B7C2-4018-8D34-82DD27925F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8813" y="2151537"/>
            <a:ext cx="5286375" cy="2399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2943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3A440-A915-467B-AB7B-B47A494C8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Computing the Partial Derivatives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13D86E2-90B9-4033-B575-F740D284455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369219"/>
                <a:ext cx="7886700" cy="3774281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𝑑𝑒𝑟𝑖𝑣𝑎𝑡𝑖𝑣𝑒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𝑤𝑖𝑡h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𝑟𝑒𝑠𝑝𝑒𝑐𝑡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13D86E2-90B9-4033-B575-F740D284455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369219"/>
                <a:ext cx="7886700" cy="3774281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357DF0B4-F1D0-4BF9-AE29-030DBBAE99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8813" y="2151537"/>
            <a:ext cx="5286375" cy="2399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68726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3A440-A915-467B-AB7B-B47A494C8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Computing the Partial Derivatives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13D86E2-90B9-4033-B575-F740D284455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369219"/>
                <a:ext cx="7886700" cy="3774281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𝑑𝑒𝑟𝑖𝑣𝑎𝑡𝑖𝑣𝑒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𝑤𝑖𝑡h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𝑟𝑒𝑠𝑝𝑒𝑐𝑡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=???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13D86E2-90B9-4033-B575-F740D284455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369219"/>
                <a:ext cx="7886700" cy="3774281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357DF0B4-F1D0-4BF9-AE29-030DBBAE99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8813" y="2056441"/>
            <a:ext cx="5286375" cy="2399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6515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91F586-66D9-479D-87F1-8ADAC7413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Networks – Learning the Weights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FA07603-4B0D-49D4-AA45-AA94BB2B89F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Gradient Descent!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bSup>
                  </m:oMath>
                </a14:m>
                <a:r>
                  <a:rPr lang="en-US" dirty="0"/>
                  <a:t> =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nor/>
                      </m:rPr>
                      <a:rPr lang="el-GR"/>
                      <m:t>η</m:t>
                    </m:r>
                    <m:f>
                      <m:fPr>
                        <m:ctrlPr>
                          <a:rPr lang="el-GR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l-G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num>
                      <m:den>
                        <m:r>
                          <a:rPr lang="el-G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𝑗𝑖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bSup>
                      </m:den>
                    </m:f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bSup>
                  </m:oMath>
                </a14:m>
                <a:r>
                  <a:rPr lang="en-US" dirty="0"/>
                  <a:t> =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nor/>
                      </m:rPr>
                      <a:rPr lang="el-GR"/>
                      <m:t>η</m:t>
                    </m:r>
                    <m:f>
                      <m:fPr>
                        <m:ctrlPr>
                          <a:rPr lang="el-G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num>
                      <m:den>
                        <m: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bSup>
                      </m:den>
                    </m:f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This becomes intractable!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FA07603-4B0D-49D4-AA45-AA94BB2B89F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EA21854E-4D9E-4141-BD20-D123A805F4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4703" y="1525827"/>
            <a:ext cx="3899297" cy="2950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9579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22DE91-1406-40B6-8991-EB1A94A6E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time…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32BD5B-6041-4BF7-867A-8B027EB4CE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Neural Networks!</a:t>
            </a:r>
          </a:p>
        </p:txBody>
      </p:sp>
      <p:pic>
        <p:nvPicPr>
          <p:cNvPr id="1026" name="Picture 2" descr="Image result for neural networks logo">
            <a:extLst>
              <a:ext uri="{FF2B5EF4-FFF2-40B4-BE49-F238E27FC236}">
                <a16:creationId xmlns:a16="http://schemas.microsoft.com/office/drawing/2014/main" id="{A764037A-7CE1-4F87-A9CC-4D28BC58AC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4909" y="1274301"/>
            <a:ext cx="3780442" cy="3453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119017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DE2FE0-8E86-4B0A-B336-16EF1D1F64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Overcoming Gradient Descent 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C01E37-FA8C-4489-929B-285525C5BF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Resolving derivatives of nested functions using </a:t>
            </a:r>
            <a:r>
              <a:rPr lang="en-US" i="1" dirty="0"/>
              <a:t>The Chain Rule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849781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DE2FE0-8E86-4B0A-B336-16EF1D1F64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Overcoming Gradient Descent Problems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7C01E37-FA8C-4489-929B-285525C5BF4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Resolving derivatives of nested functions using </a:t>
                </a:r>
                <a:r>
                  <a:rPr lang="en-US" i="1" dirty="0"/>
                  <a:t>The Chain Rule</a:t>
                </a:r>
              </a:p>
              <a:p>
                <a:pPr marL="0" indent="0">
                  <a:buNone/>
                </a:pPr>
                <a:endParaRPr lang="en-US" i="1" dirty="0"/>
              </a:p>
              <a:p>
                <a:pPr marL="0" indent="0">
                  <a:buNone/>
                </a:pPr>
                <a:r>
                  <a:rPr lang="en-US" i="1" dirty="0"/>
                  <a:t>The Chain Rule (Calculus ???)</a:t>
                </a: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𝑑𝑓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𝑑𝑔</m:t>
                          </m:r>
                        </m:den>
                      </m:f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𝑑𝑔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7C01E37-FA8C-4489-929B-285525C5BF4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5262266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3A440-A915-467B-AB7B-B47A494C8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Computing the Partial Derivatives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13D86E2-90B9-4033-B575-F740D284455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369219"/>
                <a:ext cx="7886700" cy="3774281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𝑑𝑒𝑟𝑖𝑣𝑎𝑡𝑖𝑣𝑒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𝑤𝑖𝑡h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𝑟𝑒𝑠𝑝𝑒𝑐𝑡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=???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13D86E2-90B9-4033-B575-F740D284455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369219"/>
                <a:ext cx="7886700" cy="3774281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357DF0B4-F1D0-4BF9-AE29-030DBBAE99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8813" y="2056441"/>
            <a:ext cx="5286375" cy="2399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7681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3A440-A915-467B-AB7B-B47A494C8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Computing the Partial Derivatives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F45C2CB-4924-41B6-9DB2-7C611FF68E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8813" y="1657583"/>
            <a:ext cx="5286375" cy="239983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13D86E2-90B9-4033-B575-F740D284455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369219"/>
                <a:ext cx="7886700" cy="3774281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𝑑𝑒𝑟𝑖𝑣𝑎𝑡𝑖𝑣𝑒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𝑤𝑖𝑡h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𝑟𝑒𝑠𝑝𝑒𝑐𝑡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=???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13D86E2-90B9-4033-B575-F740D284455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369219"/>
                <a:ext cx="7886700" cy="3774281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565293D-F1C4-45C0-8730-E72F1E679B7A}"/>
              </a:ext>
            </a:extLst>
          </p:cNvPr>
          <p:cNvCxnSpPr/>
          <p:nvPr/>
        </p:nvCxnSpPr>
        <p:spPr>
          <a:xfrm flipH="1">
            <a:off x="5476875" y="2962275"/>
            <a:ext cx="933450" cy="7620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F37AF5C-EA6E-4028-95DF-618EEEB5C8B2}"/>
              </a:ext>
            </a:extLst>
          </p:cNvPr>
          <p:cNvCxnSpPr/>
          <p:nvPr/>
        </p:nvCxnSpPr>
        <p:spPr>
          <a:xfrm flipH="1">
            <a:off x="5467350" y="2857500"/>
            <a:ext cx="93345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8D73056-018E-4B50-BC31-B9592E14D534}"/>
              </a:ext>
            </a:extLst>
          </p:cNvPr>
          <p:cNvCxnSpPr/>
          <p:nvPr/>
        </p:nvCxnSpPr>
        <p:spPr>
          <a:xfrm flipH="1" flipV="1">
            <a:off x="5476875" y="2009775"/>
            <a:ext cx="933450" cy="7620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9C26A1B-3BC4-4DAB-91DE-AD1D25C50CFD}"/>
              </a:ext>
            </a:extLst>
          </p:cNvPr>
          <p:cNvCxnSpPr/>
          <p:nvPr/>
        </p:nvCxnSpPr>
        <p:spPr>
          <a:xfrm flipH="1">
            <a:off x="3952875" y="2000250"/>
            <a:ext cx="942975" cy="40005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6F757B6-26EF-4BC3-AC80-38F41D1288DC}"/>
              </a:ext>
            </a:extLst>
          </p:cNvPr>
          <p:cNvCxnSpPr/>
          <p:nvPr/>
        </p:nvCxnSpPr>
        <p:spPr>
          <a:xfrm flipH="1" flipV="1">
            <a:off x="4048125" y="2466975"/>
            <a:ext cx="904875" cy="3048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A0B7B48-1937-4659-AF4E-2CADE54E08A3}"/>
              </a:ext>
            </a:extLst>
          </p:cNvPr>
          <p:cNvCxnSpPr/>
          <p:nvPr/>
        </p:nvCxnSpPr>
        <p:spPr>
          <a:xfrm flipH="1" flipV="1">
            <a:off x="4048125" y="2571750"/>
            <a:ext cx="933450" cy="115252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46304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3A440-A915-467B-AB7B-B47A494C8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Computing the Partial Derivatives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13D86E2-90B9-4033-B575-F740D284455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369219"/>
                <a:ext cx="7886700" cy="3774281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𝑑𝑒𝑟𝑖𝑣𝑎𝑡𝑖𝑣𝑒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𝑤𝑖𝑡h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𝑟𝑒𝑠𝑝𝑒𝑐𝑡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=???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13D86E2-90B9-4033-B575-F740D284455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369219"/>
                <a:ext cx="7886700" cy="3774281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357DF0B4-F1D0-4BF9-AE29-030DBBAE99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8813" y="2056441"/>
            <a:ext cx="5286375" cy="2399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6271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3A440-A915-467B-AB7B-B47A494C8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Computing the Partial Derivatives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13D86E2-90B9-4033-B575-F740D284455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369219"/>
                <a:ext cx="7886700" cy="3774281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𝑑𝑒𝑟𝑖𝑣𝑎𝑡𝑖𝑣𝑒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𝑤𝑖𝑡h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𝑟𝑒𝑠𝑝𝑒𝑐𝑡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=???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13D86E2-90B9-4033-B575-F740D284455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369219"/>
                <a:ext cx="7886700" cy="3774281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357DF0B4-F1D0-4BF9-AE29-030DBBAE99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8813" y="1704016"/>
            <a:ext cx="5286375" cy="2399835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565293D-F1C4-45C0-8730-E72F1E679B7A}"/>
              </a:ext>
            </a:extLst>
          </p:cNvPr>
          <p:cNvCxnSpPr/>
          <p:nvPr/>
        </p:nvCxnSpPr>
        <p:spPr>
          <a:xfrm flipH="1">
            <a:off x="5476875" y="2962275"/>
            <a:ext cx="933450" cy="7620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F37AF5C-EA6E-4028-95DF-618EEEB5C8B2}"/>
              </a:ext>
            </a:extLst>
          </p:cNvPr>
          <p:cNvCxnSpPr/>
          <p:nvPr/>
        </p:nvCxnSpPr>
        <p:spPr>
          <a:xfrm flipH="1">
            <a:off x="5467350" y="2857500"/>
            <a:ext cx="93345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8D73056-018E-4B50-BC31-B9592E14D534}"/>
              </a:ext>
            </a:extLst>
          </p:cNvPr>
          <p:cNvCxnSpPr/>
          <p:nvPr/>
        </p:nvCxnSpPr>
        <p:spPr>
          <a:xfrm flipH="1" flipV="1">
            <a:off x="5476875" y="2009775"/>
            <a:ext cx="933450" cy="7620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9C26A1B-3BC4-4DAB-91DE-AD1D25C50CFD}"/>
              </a:ext>
            </a:extLst>
          </p:cNvPr>
          <p:cNvCxnSpPr>
            <a:cxnSpLocks/>
          </p:cNvCxnSpPr>
          <p:nvPr/>
        </p:nvCxnSpPr>
        <p:spPr>
          <a:xfrm flipH="1">
            <a:off x="3943350" y="2000250"/>
            <a:ext cx="952500" cy="12573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6F757B6-26EF-4BC3-AC80-38F41D1288DC}"/>
              </a:ext>
            </a:extLst>
          </p:cNvPr>
          <p:cNvCxnSpPr>
            <a:cxnSpLocks/>
          </p:cNvCxnSpPr>
          <p:nvPr/>
        </p:nvCxnSpPr>
        <p:spPr>
          <a:xfrm flipH="1">
            <a:off x="4048125" y="2962275"/>
            <a:ext cx="847725" cy="29527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A0B7B48-1937-4659-AF4E-2CADE54E08A3}"/>
              </a:ext>
            </a:extLst>
          </p:cNvPr>
          <p:cNvCxnSpPr>
            <a:cxnSpLocks/>
          </p:cNvCxnSpPr>
          <p:nvPr/>
        </p:nvCxnSpPr>
        <p:spPr>
          <a:xfrm flipH="1" flipV="1">
            <a:off x="4048125" y="3343275"/>
            <a:ext cx="933450" cy="3810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736953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3A440-A915-467B-AB7B-B47A494C8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Computing the Partial Derivatives - Practice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13D86E2-90B9-4033-B575-F740D284455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369219"/>
                <a:ext cx="7886700" cy="377428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𝑑𝑒𝑟𝑖𝑣𝑎𝑡𝑖𝑣𝑒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𝑤𝑖𝑡h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𝑟𝑒𝑠𝑝𝑒𝑐𝑡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b="0" i="1" dirty="0">
                    <a:latin typeface="Cambria Math" panose="02040503050406030204" pitchFamily="18" charset="0"/>
                  </a:rPr>
                  <a:t>Given…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𝑥𝑦𝑧</m:t>
                      </m:r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𝑟𝑠</m:t>
                      </m:r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?</m:t>
                      </m:r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endParaRPr lang="en-US" b="0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13D86E2-90B9-4033-B575-F740D284455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369219"/>
                <a:ext cx="7886700" cy="3774281"/>
              </a:xfrm>
              <a:blipFill>
                <a:blip r:embed="rId2"/>
                <a:stretch>
                  <a:fillRect l="-6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357DF0B4-F1D0-4BF9-AE29-030DBBAE99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7625" y="2246286"/>
            <a:ext cx="5286375" cy="2399835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565293D-F1C4-45C0-8730-E72F1E679B7A}"/>
              </a:ext>
            </a:extLst>
          </p:cNvPr>
          <p:cNvCxnSpPr/>
          <p:nvPr/>
        </p:nvCxnSpPr>
        <p:spPr>
          <a:xfrm flipH="1">
            <a:off x="7405688" y="3504545"/>
            <a:ext cx="933450" cy="7620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F37AF5C-EA6E-4028-95DF-618EEEB5C8B2}"/>
              </a:ext>
            </a:extLst>
          </p:cNvPr>
          <p:cNvCxnSpPr/>
          <p:nvPr/>
        </p:nvCxnSpPr>
        <p:spPr>
          <a:xfrm flipH="1">
            <a:off x="7396163" y="3399770"/>
            <a:ext cx="93345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8D73056-018E-4B50-BC31-B9592E14D534}"/>
              </a:ext>
            </a:extLst>
          </p:cNvPr>
          <p:cNvCxnSpPr/>
          <p:nvPr/>
        </p:nvCxnSpPr>
        <p:spPr>
          <a:xfrm flipH="1" flipV="1">
            <a:off x="7405688" y="2552045"/>
            <a:ext cx="933450" cy="7620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9C26A1B-3BC4-4DAB-91DE-AD1D25C50CFD}"/>
              </a:ext>
            </a:extLst>
          </p:cNvPr>
          <p:cNvCxnSpPr>
            <a:cxnSpLocks/>
          </p:cNvCxnSpPr>
          <p:nvPr/>
        </p:nvCxnSpPr>
        <p:spPr>
          <a:xfrm flipH="1">
            <a:off x="5872163" y="2542520"/>
            <a:ext cx="952500" cy="12573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6F757B6-26EF-4BC3-AC80-38F41D1288DC}"/>
              </a:ext>
            </a:extLst>
          </p:cNvPr>
          <p:cNvCxnSpPr>
            <a:cxnSpLocks/>
          </p:cNvCxnSpPr>
          <p:nvPr/>
        </p:nvCxnSpPr>
        <p:spPr>
          <a:xfrm flipH="1">
            <a:off x="5976938" y="3504545"/>
            <a:ext cx="847725" cy="29527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A0B7B48-1937-4659-AF4E-2CADE54E08A3}"/>
              </a:ext>
            </a:extLst>
          </p:cNvPr>
          <p:cNvCxnSpPr>
            <a:cxnSpLocks/>
          </p:cNvCxnSpPr>
          <p:nvPr/>
        </p:nvCxnSpPr>
        <p:spPr>
          <a:xfrm flipH="1" flipV="1">
            <a:off x="5976938" y="3885545"/>
            <a:ext cx="933450" cy="3810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50408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3A440-A915-467B-AB7B-B47A494C8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Computing the Partial Derivatives - Practice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13D86E2-90B9-4033-B575-F740D284455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369219"/>
                <a:ext cx="7886700" cy="377428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𝑑𝑒𝑟𝑖𝑣𝑎𝑡𝑖𝑣𝑒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𝑤𝑖𝑡h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𝑟𝑒𝑠𝑝𝑒𝑐𝑡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i="1" dirty="0">
                    <a:latin typeface="Cambria Math" panose="02040503050406030204" pitchFamily="18" charset="0"/>
                  </a:rPr>
                  <a:t>Given…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𝑥𝑦𝑧</m:t>
                      </m:r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𝑟𝑠</m:t>
                      </m:r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endParaRPr lang="en-US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∗0+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∗1</m:t>
                      </m:r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endParaRPr lang="en-US" b="0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13D86E2-90B9-4033-B575-F740D284455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369219"/>
                <a:ext cx="7886700" cy="3774281"/>
              </a:xfrm>
              <a:blipFill>
                <a:blip r:embed="rId2"/>
                <a:stretch>
                  <a:fillRect l="-6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357DF0B4-F1D0-4BF9-AE29-030DBBAE99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2691" y="2622709"/>
            <a:ext cx="4352925" cy="1976081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565293D-F1C4-45C0-8730-E72F1E679B7A}"/>
              </a:ext>
            </a:extLst>
          </p:cNvPr>
          <p:cNvCxnSpPr>
            <a:cxnSpLocks/>
          </p:cNvCxnSpPr>
          <p:nvPr/>
        </p:nvCxnSpPr>
        <p:spPr>
          <a:xfrm flipH="1">
            <a:off x="7657341" y="3695339"/>
            <a:ext cx="733425" cy="60007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F37AF5C-EA6E-4028-95DF-618EEEB5C8B2}"/>
              </a:ext>
            </a:extLst>
          </p:cNvPr>
          <p:cNvCxnSpPr>
            <a:cxnSpLocks/>
          </p:cNvCxnSpPr>
          <p:nvPr/>
        </p:nvCxnSpPr>
        <p:spPr>
          <a:xfrm flipH="1">
            <a:off x="7657341" y="3571514"/>
            <a:ext cx="73342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8D73056-018E-4B50-BC31-B9592E14D534}"/>
              </a:ext>
            </a:extLst>
          </p:cNvPr>
          <p:cNvCxnSpPr>
            <a:cxnSpLocks/>
          </p:cNvCxnSpPr>
          <p:nvPr/>
        </p:nvCxnSpPr>
        <p:spPr>
          <a:xfrm flipH="1" flipV="1">
            <a:off x="7647816" y="2914289"/>
            <a:ext cx="723900" cy="59055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9C26A1B-3BC4-4DAB-91DE-AD1D25C50CFD}"/>
              </a:ext>
            </a:extLst>
          </p:cNvPr>
          <p:cNvCxnSpPr>
            <a:cxnSpLocks/>
          </p:cNvCxnSpPr>
          <p:nvPr/>
        </p:nvCxnSpPr>
        <p:spPr>
          <a:xfrm flipH="1">
            <a:off x="6438141" y="2961914"/>
            <a:ext cx="781050" cy="97155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6F757B6-26EF-4BC3-AC80-38F41D1288DC}"/>
              </a:ext>
            </a:extLst>
          </p:cNvPr>
          <p:cNvCxnSpPr>
            <a:cxnSpLocks/>
          </p:cNvCxnSpPr>
          <p:nvPr/>
        </p:nvCxnSpPr>
        <p:spPr>
          <a:xfrm flipH="1">
            <a:off x="6419091" y="3676289"/>
            <a:ext cx="714375" cy="27622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A0B7B48-1937-4659-AF4E-2CADE54E08A3}"/>
              </a:ext>
            </a:extLst>
          </p:cNvPr>
          <p:cNvCxnSpPr>
            <a:cxnSpLocks/>
          </p:cNvCxnSpPr>
          <p:nvPr/>
        </p:nvCxnSpPr>
        <p:spPr>
          <a:xfrm flipH="1" flipV="1">
            <a:off x="6428616" y="3981089"/>
            <a:ext cx="733425" cy="3048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C0D2B343-4928-4321-98B3-B64E8F202D01}"/>
              </a:ext>
            </a:extLst>
          </p:cNvPr>
          <p:cNvSpPr/>
          <p:nvPr/>
        </p:nvSpPr>
        <p:spPr>
          <a:xfrm>
            <a:off x="5671660" y="2118324"/>
            <a:ext cx="44042" cy="440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2454D45-D282-4BBB-8B6C-74A6CDC27107}"/>
              </a:ext>
            </a:extLst>
          </p:cNvPr>
          <p:cNvSpPr/>
          <p:nvPr/>
        </p:nvSpPr>
        <p:spPr>
          <a:xfrm>
            <a:off x="6776278" y="2110885"/>
            <a:ext cx="44042" cy="440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9784D3A-53CA-4241-B625-15ACC6EEAB73}"/>
              </a:ext>
            </a:extLst>
          </p:cNvPr>
          <p:cNvSpPr/>
          <p:nvPr/>
        </p:nvSpPr>
        <p:spPr>
          <a:xfrm>
            <a:off x="6448590" y="2110885"/>
            <a:ext cx="44042" cy="440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8BEC65AC-7432-476B-BF48-50B5DD225767}"/>
              </a:ext>
            </a:extLst>
          </p:cNvPr>
          <p:cNvSpPr/>
          <p:nvPr/>
        </p:nvSpPr>
        <p:spPr>
          <a:xfrm>
            <a:off x="7296105" y="2104483"/>
            <a:ext cx="44042" cy="440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3F838E8E-84ED-4A78-97AA-AC9EF915E71B}"/>
              </a:ext>
            </a:extLst>
          </p:cNvPr>
          <p:cNvSpPr/>
          <p:nvPr/>
        </p:nvSpPr>
        <p:spPr>
          <a:xfrm>
            <a:off x="7601772" y="2104531"/>
            <a:ext cx="44042" cy="440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25C52707-DF1D-4B14-BC0A-D5577EA77436}"/>
              </a:ext>
            </a:extLst>
          </p:cNvPr>
          <p:cNvSpPr/>
          <p:nvPr/>
        </p:nvSpPr>
        <p:spPr>
          <a:xfrm>
            <a:off x="1402406" y="4111468"/>
            <a:ext cx="44042" cy="440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7D15B78B-0FD4-4598-99B6-5A65F0C889E4}"/>
              </a:ext>
            </a:extLst>
          </p:cNvPr>
          <p:cNvSpPr/>
          <p:nvPr/>
        </p:nvSpPr>
        <p:spPr>
          <a:xfrm>
            <a:off x="2688197" y="4124320"/>
            <a:ext cx="44042" cy="440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830F42AF-9643-4A55-9E62-C57BC8FD7072}"/>
              </a:ext>
            </a:extLst>
          </p:cNvPr>
          <p:cNvSpPr/>
          <p:nvPr/>
        </p:nvSpPr>
        <p:spPr>
          <a:xfrm>
            <a:off x="3132373" y="4139183"/>
            <a:ext cx="44042" cy="440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DC4C576B-0FF0-4593-9CA8-EEDDE145BDBE}"/>
              </a:ext>
            </a:extLst>
          </p:cNvPr>
          <p:cNvSpPr/>
          <p:nvPr/>
        </p:nvSpPr>
        <p:spPr>
          <a:xfrm>
            <a:off x="3563596" y="4111468"/>
            <a:ext cx="44042" cy="440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0B679D4F-1752-4C61-AE19-57F8CFEB5107}"/>
              </a:ext>
            </a:extLst>
          </p:cNvPr>
          <p:cNvCxnSpPr>
            <a:cxnSpLocks/>
            <a:stCxn id="21" idx="4"/>
            <a:endCxn id="27" idx="7"/>
          </p:cNvCxnSpPr>
          <p:nvPr/>
        </p:nvCxnSpPr>
        <p:spPr>
          <a:xfrm rot="5400000">
            <a:off x="2589064" y="1013301"/>
            <a:ext cx="1955552" cy="4253683"/>
          </a:xfrm>
          <a:prstGeom prst="bentConnector3">
            <a:avLst>
              <a:gd name="adj1" fmla="val 1221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val 35">
            <a:extLst>
              <a:ext uri="{FF2B5EF4-FFF2-40B4-BE49-F238E27FC236}">
                <a16:creationId xmlns:a16="http://schemas.microsoft.com/office/drawing/2014/main" id="{C097813A-4583-457A-A827-63AF1C2E0275}"/>
              </a:ext>
            </a:extLst>
          </p:cNvPr>
          <p:cNvSpPr/>
          <p:nvPr/>
        </p:nvSpPr>
        <p:spPr>
          <a:xfrm>
            <a:off x="5955306" y="2104483"/>
            <a:ext cx="44042" cy="440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EF03A483-801D-45EF-83FA-3609CC3A0C22}"/>
              </a:ext>
            </a:extLst>
          </p:cNvPr>
          <p:cNvSpPr/>
          <p:nvPr/>
        </p:nvSpPr>
        <p:spPr>
          <a:xfrm>
            <a:off x="1728847" y="4115311"/>
            <a:ext cx="44042" cy="440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32683273-CB71-4FB0-A582-5BA2EA4CA4D8}"/>
              </a:ext>
            </a:extLst>
          </p:cNvPr>
          <p:cNvCxnSpPr>
            <a:cxnSpLocks/>
            <a:stCxn id="36" idx="5"/>
            <a:endCxn id="37" idx="0"/>
          </p:cNvCxnSpPr>
          <p:nvPr/>
        </p:nvCxnSpPr>
        <p:spPr>
          <a:xfrm rot="5400000">
            <a:off x="2885265" y="1007678"/>
            <a:ext cx="1973236" cy="4242030"/>
          </a:xfrm>
          <a:prstGeom prst="bentConnector3">
            <a:avLst>
              <a:gd name="adj1" fmla="val 1997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159D5A32-23AB-4A47-9615-F7998E9AB8A5}"/>
              </a:ext>
            </a:extLst>
          </p:cNvPr>
          <p:cNvSpPr/>
          <p:nvPr/>
        </p:nvSpPr>
        <p:spPr>
          <a:xfrm>
            <a:off x="2252722" y="4123075"/>
            <a:ext cx="44042" cy="440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B3914DE2-89F1-42C9-A73F-4DD6CE7FCE04}"/>
              </a:ext>
            </a:extLst>
          </p:cNvPr>
          <p:cNvCxnSpPr>
            <a:cxnSpLocks/>
            <a:stCxn id="24" idx="5"/>
            <a:endCxn id="42" idx="7"/>
          </p:cNvCxnSpPr>
          <p:nvPr/>
        </p:nvCxnSpPr>
        <p:spPr>
          <a:xfrm rot="5400000">
            <a:off x="3397724" y="1041067"/>
            <a:ext cx="1981048" cy="4195868"/>
          </a:xfrm>
          <a:prstGeom prst="bentConnector3">
            <a:avLst>
              <a:gd name="adj1" fmla="val 2784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444875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3A440-A915-467B-AB7B-B47A494C8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Computing the Partial Derivatives - Practice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13D86E2-90B9-4033-B575-F740D284455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369219"/>
                <a:ext cx="7886700" cy="377428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𝑑𝑒𝑟𝑖𝑣𝑎𝑡𝑖𝑣𝑒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𝑤𝑖𝑡h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𝑟𝑒𝑠𝑝𝑒𝑐𝑡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i="1" dirty="0">
                    <a:latin typeface="Cambria Math" panose="02040503050406030204" pitchFamily="18" charset="0"/>
                  </a:rPr>
                  <a:t>Given…</a:t>
                </a:r>
                <a:endParaRPr lang="en-US" b="1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𝑥𝑦𝑧</m:t>
                      </m:r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𝑟𝑠</m:t>
                      </m:r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∗0+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∗1</m:t>
                      </m:r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endParaRPr lang="en-US" b="0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13D86E2-90B9-4033-B575-F740D284455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369219"/>
                <a:ext cx="7886700" cy="3774281"/>
              </a:xfrm>
              <a:blipFill>
                <a:blip r:embed="rId2"/>
                <a:stretch>
                  <a:fillRect l="-6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357DF0B4-F1D0-4BF9-AE29-030DBBAE99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1075" y="2042045"/>
            <a:ext cx="4352925" cy="1976081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565293D-F1C4-45C0-8730-E72F1E679B7A}"/>
              </a:ext>
            </a:extLst>
          </p:cNvPr>
          <p:cNvCxnSpPr>
            <a:cxnSpLocks/>
          </p:cNvCxnSpPr>
          <p:nvPr/>
        </p:nvCxnSpPr>
        <p:spPr>
          <a:xfrm flipH="1">
            <a:off x="7705725" y="3114675"/>
            <a:ext cx="733425" cy="60007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F37AF5C-EA6E-4028-95DF-618EEEB5C8B2}"/>
              </a:ext>
            </a:extLst>
          </p:cNvPr>
          <p:cNvCxnSpPr>
            <a:cxnSpLocks/>
          </p:cNvCxnSpPr>
          <p:nvPr/>
        </p:nvCxnSpPr>
        <p:spPr>
          <a:xfrm flipH="1">
            <a:off x="7705725" y="2990850"/>
            <a:ext cx="73342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8D73056-018E-4B50-BC31-B9592E14D534}"/>
              </a:ext>
            </a:extLst>
          </p:cNvPr>
          <p:cNvCxnSpPr>
            <a:cxnSpLocks/>
          </p:cNvCxnSpPr>
          <p:nvPr/>
        </p:nvCxnSpPr>
        <p:spPr>
          <a:xfrm flipH="1" flipV="1">
            <a:off x="7696200" y="2333625"/>
            <a:ext cx="723900" cy="59055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9C26A1B-3BC4-4DAB-91DE-AD1D25C50CFD}"/>
              </a:ext>
            </a:extLst>
          </p:cNvPr>
          <p:cNvCxnSpPr>
            <a:cxnSpLocks/>
          </p:cNvCxnSpPr>
          <p:nvPr/>
        </p:nvCxnSpPr>
        <p:spPr>
          <a:xfrm flipH="1">
            <a:off x="6486525" y="2381250"/>
            <a:ext cx="781050" cy="97155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6F757B6-26EF-4BC3-AC80-38F41D1288DC}"/>
              </a:ext>
            </a:extLst>
          </p:cNvPr>
          <p:cNvCxnSpPr>
            <a:cxnSpLocks/>
          </p:cNvCxnSpPr>
          <p:nvPr/>
        </p:nvCxnSpPr>
        <p:spPr>
          <a:xfrm flipH="1">
            <a:off x="6467475" y="3095625"/>
            <a:ext cx="714375" cy="27622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A0B7B48-1937-4659-AF4E-2CADE54E08A3}"/>
              </a:ext>
            </a:extLst>
          </p:cNvPr>
          <p:cNvCxnSpPr>
            <a:cxnSpLocks/>
          </p:cNvCxnSpPr>
          <p:nvPr/>
        </p:nvCxnSpPr>
        <p:spPr>
          <a:xfrm flipH="1" flipV="1">
            <a:off x="6477000" y="3400425"/>
            <a:ext cx="733425" cy="3048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898208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3A440-A915-467B-AB7B-B47A494C8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Computing the Partial Derivatives - Practice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13D86E2-90B9-4033-B575-F740D284455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369219"/>
                <a:ext cx="7886700" cy="377428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𝑑𝑒𝑟𝑖𝑣𝑎𝑡𝑖𝑣𝑒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𝑤𝑖𝑡h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𝑟𝑒𝑠𝑝𝑒𝑐𝑡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𝑥𝑦𝑧</m:t>
                      </m:r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𝑟𝑠</m:t>
                      </m:r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∗0+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∗1</m:t>
                      </m:r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13D86E2-90B9-4033-B575-F740D284455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369219"/>
                <a:ext cx="7886700" cy="3774281"/>
              </a:xfrm>
              <a:blipFill>
                <a:blip r:embed="rId2"/>
                <a:stretch>
                  <a:fillRect l="-2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357DF0B4-F1D0-4BF9-AE29-030DBBAE99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0685" y="2305392"/>
            <a:ext cx="4352925" cy="1976081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565293D-F1C4-45C0-8730-E72F1E679B7A}"/>
              </a:ext>
            </a:extLst>
          </p:cNvPr>
          <p:cNvCxnSpPr>
            <a:cxnSpLocks/>
          </p:cNvCxnSpPr>
          <p:nvPr/>
        </p:nvCxnSpPr>
        <p:spPr>
          <a:xfrm flipH="1">
            <a:off x="7325335" y="3378022"/>
            <a:ext cx="733425" cy="60007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F37AF5C-EA6E-4028-95DF-618EEEB5C8B2}"/>
              </a:ext>
            </a:extLst>
          </p:cNvPr>
          <p:cNvCxnSpPr>
            <a:cxnSpLocks/>
          </p:cNvCxnSpPr>
          <p:nvPr/>
        </p:nvCxnSpPr>
        <p:spPr>
          <a:xfrm flipH="1">
            <a:off x="7325335" y="3254197"/>
            <a:ext cx="73342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8D73056-018E-4B50-BC31-B9592E14D534}"/>
              </a:ext>
            </a:extLst>
          </p:cNvPr>
          <p:cNvCxnSpPr>
            <a:cxnSpLocks/>
          </p:cNvCxnSpPr>
          <p:nvPr/>
        </p:nvCxnSpPr>
        <p:spPr>
          <a:xfrm flipH="1" flipV="1">
            <a:off x="7315810" y="2596972"/>
            <a:ext cx="723900" cy="59055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9C26A1B-3BC4-4DAB-91DE-AD1D25C50CFD}"/>
              </a:ext>
            </a:extLst>
          </p:cNvPr>
          <p:cNvCxnSpPr>
            <a:cxnSpLocks/>
          </p:cNvCxnSpPr>
          <p:nvPr/>
        </p:nvCxnSpPr>
        <p:spPr>
          <a:xfrm flipH="1">
            <a:off x="6106135" y="2644597"/>
            <a:ext cx="781050" cy="97155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6F757B6-26EF-4BC3-AC80-38F41D1288DC}"/>
              </a:ext>
            </a:extLst>
          </p:cNvPr>
          <p:cNvCxnSpPr>
            <a:cxnSpLocks/>
          </p:cNvCxnSpPr>
          <p:nvPr/>
        </p:nvCxnSpPr>
        <p:spPr>
          <a:xfrm flipH="1">
            <a:off x="6087085" y="3358972"/>
            <a:ext cx="714375" cy="27622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A0B7B48-1937-4659-AF4E-2CADE54E08A3}"/>
              </a:ext>
            </a:extLst>
          </p:cNvPr>
          <p:cNvCxnSpPr>
            <a:cxnSpLocks/>
          </p:cNvCxnSpPr>
          <p:nvPr/>
        </p:nvCxnSpPr>
        <p:spPr>
          <a:xfrm flipH="1" flipV="1">
            <a:off x="6096610" y="3663772"/>
            <a:ext cx="733425" cy="3048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05849115-BB1F-49B3-B9C3-DA542155B6BB}"/>
              </a:ext>
            </a:extLst>
          </p:cNvPr>
          <p:cNvCxnSpPr/>
          <p:nvPr/>
        </p:nvCxnSpPr>
        <p:spPr>
          <a:xfrm rot="16200000" flipH="1">
            <a:off x="1191808" y="3298250"/>
            <a:ext cx="347663" cy="259556"/>
          </a:xfrm>
          <a:prstGeom prst="bentConnector3">
            <a:avLst>
              <a:gd name="adj1" fmla="val 68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D6A239A2-3683-4146-BC4A-515C319CEDAC}"/>
              </a:ext>
            </a:extLst>
          </p:cNvPr>
          <p:cNvCxnSpPr/>
          <p:nvPr/>
        </p:nvCxnSpPr>
        <p:spPr>
          <a:xfrm rot="5400000">
            <a:off x="1017976" y="3268484"/>
            <a:ext cx="671513" cy="23813"/>
          </a:xfrm>
          <a:prstGeom prst="bentConnector3">
            <a:avLst>
              <a:gd name="adj1" fmla="val 6985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177E7007-B7FD-4CDD-9104-372BE4DECC3C}"/>
              </a:ext>
            </a:extLst>
          </p:cNvPr>
          <p:cNvCxnSpPr>
            <a:cxnSpLocks/>
          </p:cNvCxnSpPr>
          <p:nvPr/>
        </p:nvCxnSpPr>
        <p:spPr>
          <a:xfrm rot="16200000" flipH="1">
            <a:off x="1230406" y="2659307"/>
            <a:ext cx="1000089" cy="913589"/>
          </a:xfrm>
          <a:prstGeom prst="bentConnector3">
            <a:avLst>
              <a:gd name="adj1" fmla="val -120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78184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E1B00E-0ECD-45FA-B813-BE9D3722B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Interlude – the Neuron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ED5F8F-AAAD-4F50-829D-0482A67B88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7742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Dendrites receive</a:t>
            </a:r>
          </a:p>
          <a:p>
            <a:pPr marL="0" indent="0">
              <a:buNone/>
            </a:pPr>
            <a:r>
              <a:rPr lang="en-US" dirty="0"/>
              <a:t>electrical input from</a:t>
            </a:r>
          </a:p>
          <a:p>
            <a:pPr marL="0" indent="0">
              <a:buNone/>
            </a:pPr>
            <a:r>
              <a:rPr lang="en-US" dirty="0"/>
              <a:t>other cells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Soma combines input,</a:t>
            </a:r>
          </a:p>
          <a:p>
            <a:pPr marL="0" indent="0">
              <a:buNone/>
            </a:pPr>
            <a:r>
              <a:rPr lang="en-US" dirty="0"/>
              <a:t>produces output on axon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Axon connects to other</a:t>
            </a:r>
          </a:p>
          <a:p>
            <a:pPr marL="0" indent="0">
              <a:buNone/>
            </a:pPr>
            <a:r>
              <a:rPr lang="en-US" dirty="0"/>
              <a:t>Neurons (@ dendrites)</a:t>
            </a:r>
          </a:p>
        </p:txBody>
      </p:sp>
      <p:pic>
        <p:nvPicPr>
          <p:cNvPr id="1026" name="Picture 2" descr="Image result for neuron">
            <a:extLst>
              <a:ext uri="{FF2B5EF4-FFF2-40B4-BE49-F238E27FC236}">
                <a16:creationId xmlns:a16="http://schemas.microsoft.com/office/drawing/2014/main" id="{F96C7E35-3AA8-48FF-AD42-6D2A9D5BEE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1286471"/>
            <a:ext cx="5715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754BF7E9-7F41-4409-80A9-1B3EA3ACB0CE}"/>
                  </a:ext>
                </a:extLst>
              </p14:cNvPr>
              <p14:cNvContentPartPr/>
              <p14:nvPr/>
            </p14:nvContentPartPr>
            <p14:xfrm>
              <a:off x="724680" y="1761840"/>
              <a:ext cx="7643520" cy="22150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754BF7E9-7F41-4409-80A9-1B3EA3ACB0C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15320" y="1752480"/>
                <a:ext cx="7662240" cy="2233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7977208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3A440-A915-467B-AB7B-B47A494C8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Computing the Partial Derivatives - Practice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13D86E2-90B9-4033-B575-F740D284455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369219"/>
                <a:ext cx="7886700" cy="377428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𝑑𝑒𝑟𝑖𝑣𝑎𝑡𝑖𝑣𝑒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𝑤𝑖𝑡h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𝑟𝑒𝑠𝑝𝑒𝑐𝑡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𝑥𝑦𝑧</m:t>
                      </m:r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𝑟𝑠</m:t>
                      </m:r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∗0+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∗1</m:t>
                      </m:r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sSup>
                        <m:sSup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∗0+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∗1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b="0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13D86E2-90B9-4033-B575-F740D284455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369219"/>
                <a:ext cx="7886700" cy="3774281"/>
              </a:xfrm>
              <a:blipFill>
                <a:blip r:embed="rId2"/>
                <a:stretch>
                  <a:fillRect l="-2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357DF0B4-F1D0-4BF9-AE29-030DBBAE99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1075" y="2042045"/>
            <a:ext cx="4352925" cy="1976081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565293D-F1C4-45C0-8730-E72F1E679B7A}"/>
              </a:ext>
            </a:extLst>
          </p:cNvPr>
          <p:cNvCxnSpPr>
            <a:cxnSpLocks/>
          </p:cNvCxnSpPr>
          <p:nvPr/>
        </p:nvCxnSpPr>
        <p:spPr>
          <a:xfrm flipH="1">
            <a:off x="7705725" y="3114675"/>
            <a:ext cx="733425" cy="60007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F37AF5C-EA6E-4028-95DF-618EEEB5C8B2}"/>
              </a:ext>
            </a:extLst>
          </p:cNvPr>
          <p:cNvCxnSpPr>
            <a:cxnSpLocks/>
          </p:cNvCxnSpPr>
          <p:nvPr/>
        </p:nvCxnSpPr>
        <p:spPr>
          <a:xfrm flipH="1">
            <a:off x="7705725" y="2990850"/>
            <a:ext cx="73342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8D73056-018E-4B50-BC31-B9592E14D534}"/>
              </a:ext>
            </a:extLst>
          </p:cNvPr>
          <p:cNvCxnSpPr>
            <a:cxnSpLocks/>
          </p:cNvCxnSpPr>
          <p:nvPr/>
        </p:nvCxnSpPr>
        <p:spPr>
          <a:xfrm flipH="1" flipV="1">
            <a:off x="7696200" y="2333625"/>
            <a:ext cx="723900" cy="59055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9C26A1B-3BC4-4DAB-91DE-AD1D25C50CFD}"/>
              </a:ext>
            </a:extLst>
          </p:cNvPr>
          <p:cNvCxnSpPr>
            <a:cxnSpLocks/>
          </p:cNvCxnSpPr>
          <p:nvPr/>
        </p:nvCxnSpPr>
        <p:spPr>
          <a:xfrm flipH="1">
            <a:off x="6486525" y="2381250"/>
            <a:ext cx="781050" cy="97155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6F757B6-26EF-4BC3-AC80-38F41D1288DC}"/>
              </a:ext>
            </a:extLst>
          </p:cNvPr>
          <p:cNvCxnSpPr>
            <a:cxnSpLocks/>
          </p:cNvCxnSpPr>
          <p:nvPr/>
        </p:nvCxnSpPr>
        <p:spPr>
          <a:xfrm flipH="1">
            <a:off x="6467475" y="3095625"/>
            <a:ext cx="714375" cy="27622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A0B7B48-1937-4659-AF4E-2CADE54E08A3}"/>
              </a:ext>
            </a:extLst>
          </p:cNvPr>
          <p:cNvCxnSpPr>
            <a:cxnSpLocks/>
          </p:cNvCxnSpPr>
          <p:nvPr/>
        </p:nvCxnSpPr>
        <p:spPr>
          <a:xfrm flipH="1" flipV="1">
            <a:off x="6477000" y="3400425"/>
            <a:ext cx="733425" cy="3048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05849115-BB1F-49B3-B9C3-DA542155B6BB}"/>
              </a:ext>
            </a:extLst>
          </p:cNvPr>
          <p:cNvCxnSpPr/>
          <p:nvPr/>
        </p:nvCxnSpPr>
        <p:spPr>
          <a:xfrm rot="16200000" flipH="1">
            <a:off x="1206943" y="3280380"/>
            <a:ext cx="347663" cy="259556"/>
          </a:xfrm>
          <a:prstGeom prst="bentConnector3">
            <a:avLst>
              <a:gd name="adj1" fmla="val 68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D6A239A2-3683-4146-BC4A-515C319CEDAC}"/>
              </a:ext>
            </a:extLst>
          </p:cNvPr>
          <p:cNvCxnSpPr/>
          <p:nvPr/>
        </p:nvCxnSpPr>
        <p:spPr>
          <a:xfrm rot="5400000">
            <a:off x="1029540" y="3264901"/>
            <a:ext cx="671513" cy="23813"/>
          </a:xfrm>
          <a:prstGeom prst="bentConnector3">
            <a:avLst>
              <a:gd name="adj1" fmla="val 6985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177E7007-B7FD-4CDD-9104-372BE4DECC3C}"/>
              </a:ext>
            </a:extLst>
          </p:cNvPr>
          <p:cNvCxnSpPr/>
          <p:nvPr/>
        </p:nvCxnSpPr>
        <p:spPr>
          <a:xfrm>
            <a:off x="1159224" y="2646759"/>
            <a:ext cx="1035844" cy="897731"/>
          </a:xfrm>
          <a:prstGeom prst="bentConnector3">
            <a:avLst>
              <a:gd name="adj1" fmla="val 9988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447960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3A440-A915-467B-AB7B-B47A494C8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Computing the Partial Derivatives - Practice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13D86E2-90B9-4033-B575-F740D284455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369219"/>
                <a:ext cx="7886700" cy="3774281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𝑑𝑒𝑟𝑖𝑣𝑎𝑡𝑖𝑣𝑒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𝑤𝑖𝑡h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𝑟𝑒𝑠𝑝𝑒𝑐𝑡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𝑥𝑦𝑧</m:t>
                      </m:r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𝑟𝑠</m:t>
                      </m:r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∗0+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∗1</m:t>
                      </m:r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sSup>
                        <m:sSup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∗0+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∗1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b="0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13D86E2-90B9-4033-B575-F740D284455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369219"/>
                <a:ext cx="7886700" cy="3774281"/>
              </a:xfrm>
              <a:blipFill>
                <a:blip r:embed="rId2"/>
                <a:stretch>
                  <a:fillRect l="-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357DF0B4-F1D0-4BF9-AE29-030DBBAE99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1075" y="2042045"/>
            <a:ext cx="4352925" cy="1976081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565293D-F1C4-45C0-8730-E72F1E679B7A}"/>
              </a:ext>
            </a:extLst>
          </p:cNvPr>
          <p:cNvCxnSpPr>
            <a:cxnSpLocks/>
          </p:cNvCxnSpPr>
          <p:nvPr/>
        </p:nvCxnSpPr>
        <p:spPr>
          <a:xfrm flipH="1">
            <a:off x="7705725" y="3114675"/>
            <a:ext cx="733425" cy="60007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F37AF5C-EA6E-4028-95DF-618EEEB5C8B2}"/>
              </a:ext>
            </a:extLst>
          </p:cNvPr>
          <p:cNvCxnSpPr>
            <a:cxnSpLocks/>
          </p:cNvCxnSpPr>
          <p:nvPr/>
        </p:nvCxnSpPr>
        <p:spPr>
          <a:xfrm flipH="1">
            <a:off x="7705725" y="2990850"/>
            <a:ext cx="73342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8D73056-018E-4B50-BC31-B9592E14D534}"/>
              </a:ext>
            </a:extLst>
          </p:cNvPr>
          <p:cNvCxnSpPr>
            <a:cxnSpLocks/>
          </p:cNvCxnSpPr>
          <p:nvPr/>
        </p:nvCxnSpPr>
        <p:spPr>
          <a:xfrm flipH="1" flipV="1">
            <a:off x="7696200" y="2333625"/>
            <a:ext cx="723900" cy="59055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9C26A1B-3BC4-4DAB-91DE-AD1D25C50CFD}"/>
              </a:ext>
            </a:extLst>
          </p:cNvPr>
          <p:cNvCxnSpPr>
            <a:cxnSpLocks/>
          </p:cNvCxnSpPr>
          <p:nvPr/>
        </p:nvCxnSpPr>
        <p:spPr>
          <a:xfrm flipH="1">
            <a:off x="6486525" y="2381250"/>
            <a:ext cx="781050" cy="97155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6F757B6-26EF-4BC3-AC80-38F41D1288DC}"/>
              </a:ext>
            </a:extLst>
          </p:cNvPr>
          <p:cNvCxnSpPr>
            <a:cxnSpLocks/>
          </p:cNvCxnSpPr>
          <p:nvPr/>
        </p:nvCxnSpPr>
        <p:spPr>
          <a:xfrm flipH="1">
            <a:off x="6467475" y="3095625"/>
            <a:ext cx="714375" cy="27622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A0B7B48-1937-4659-AF4E-2CADE54E08A3}"/>
              </a:ext>
            </a:extLst>
          </p:cNvPr>
          <p:cNvCxnSpPr>
            <a:cxnSpLocks/>
          </p:cNvCxnSpPr>
          <p:nvPr/>
        </p:nvCxnSpPr>
        <p:spPr>
          <a:xfrm flipH="1" flipV="1">
            <a:off x="6477000" y="3400425"/>
            <a:ext cx="733425" cy="3048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178916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3A440-A915-467B-AB7B-B47A494C8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Computing the Partial Derivatives - Practice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13D86E2-90B9-4033-B575-F740D284455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369219"/>
                <a:ext cx="7886700" cy="377428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𝑑𝑒𝑟𝑖𝑣𝑎𝑡𝑖𝑣𝑒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𝑤𝑖𝑡h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𝑟𝑒𝑠𝑝𝑒𝑐𝑡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𝑥𝑦𝑧</m:t>
                      </m:r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𝑟𝑠</m:t>
                      </m:r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13D86E2-90B9-4033-B575-F740D284455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369219"/>
                <a:ext cx="7886700" cy="3774281"/>
              </a:xfrm>
              <a:blipFill>
                <a:blip r:embed="rId2"/>
                <a:stretch>
                  <a:fillRect l="-2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357DF0B4-F1D0-4BF9-AE29-030DBBAE99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1075" y="2042045"/>
            <a:ext cx="4352925" cy="1976081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565293D-F1C4-45C0-8730-E72F1E679B7A}"/>
              </a:ext>
            </a:extLst>
          </p:cNvPr>
          <p:cNvCxnSpPr>
            <a:cxnSpLocks/>
          </p:cNvCxnSpPr>
          <p:nvPr/>
        </p:nvCxnSpPr>
        <p:spPr>
          <a:xfrm flipH="1">
            <a:off x="7705725" y="3114675"/>
            <a:ext cx="733425" cy="60007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F37AF5C-EA6E-4028-95DF-618EEEB5C8B2}"/>
              </a:ext>
            </a:extLst>
          </p:cNvPr>
          <p:cNvCxnSpPr>
            <a:cxnSpLocks/>
          </p:cNvCxnSpPr>
          <p:nvPr/>
        </p:nvCxnSpPr>
        <p:spPr>
          <a:xfrm flipH="1">
            <a:off x="7705725" y="2990850"/>
            <a:ext cx="73342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8D73056-018E-4B50-BC31-B9592E14D534}"/>
              </a:ext>
            </a:extLst>
          </p:cNvPr>
          <p:cNvCxnSpPr>
            <a:cxnSpLocks/>
          </p:cNvCxnSpPr>
          <p:nvPr/>
        </p:nvCxnSpPr>
        <p:spPr>
          <a:xfrm flipH="1" flipV="1">
            <a:off x="7696200" y="2333625"/>
            <a:ext cx="723900" cy="59055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9C26A1B-3BC4-4DAB-91DE-AD1D25C50CFD}"/>
              </a:ext>
            </a:extLst>
          </p:cNvPr>
          <p:cNvCxnSpPr>
            <a:cxnSpLocks/>
          </p:cNvCxnSpPr>
          <p:nvPr/>
        </p:nvCxnSpPr>
        <p:spPr>
          <a:xfrm flipH="1">
            <a:off x="6486525" y="2381250"/>
            <a:ext cx="781050" cy="97155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6F757B6-26EF-4BC3-AC80-38F41D1288DC}"/>
              </a:ext>
            </a:extLst>
          </p:cNvPr>
          <p:cNvCxnSpPr>
            <a:cxnSpLocks/>
          </p:cNvCxnSpPr>
          <p:nvPr/>
        </p:nvCxnSpPr>
        <p:spPr>
          <a:xfrm flipH="1">
            <a:off x="6467475" y="3095625"/>
            <a:ext cx="714375" cy="27622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A0B7B48-1937-4659-AF4E-2CADE54E08A3}"/>
              </a:ext>
            </a:extLst>
          </p:cNvPr>
          <p:cNvCxnSpPr>
            <a:cxnSpLocks/>
          </p:cNvCxnSpPr>
          <p:nvPr/>
        </p:nvCxnSpPr>
        <p:spPr>
          <a:xfrm flipH="1" flipV="1">
            <a:off x="6477000" y="3400425"/>
            <a:ext cx="733425" cy="3048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488805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3A440-A915-467B-AB7B-B47A494C8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Computing the Partial Derivatives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13D86E2-90B9-4033-B575-F740D284455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369219"/>
                <a:ext cx="7886700" cy="3774281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𝑑𝑒𝑟𝑖𝑣𝑎𝑡𝑖𝑣𝑒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𝑤𝑖𝑡h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𝑟𝑒𝑠𝑝𝑒𝑐𝑡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=???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13D86E2-90B9-4033-B575-F740D284455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369219"/>
                <a:ext cx="7886700" cy="3774281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357DF0B4-F1D0-4BF9-AE29-030DBBAE99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8813" y="2056441"/>
            <a:ext cx="5286375" cy="239983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F77C404-3919-466A-BE1D-8F902AB0CC4B}"/>
              </a:ext>
            </a:extLst>
          </p:cNvPr>
          <p:cNvCxnSpPr/>
          <p:nvPr/>
        </p:nvCxnSpPr>
        <p:spPr>
          <a:xfrm flipH="1">
            <a:off x="5486400" y="3390900"/>
            <a:ext cx="933450" cy="7620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D45BFD1-7854-4AB0-8AE0-D5F98DE0DF84}"/>
              </a:ext>
            </a:extLst>
          </p:cNvPr>
          <p:cNvCxnSpPr/>
          <p:nvPr/>
        </p:nvCxnSpPr>
        <p:spPr>
          <a:xfrm flipH="1">
            <a:off x="5476875" y="3286125"/>
            <a:ext cx="93345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F66B5FE-B9FF-415D-BB17-7FDB77584C76}"/>
              </a:ext>
            </a:extLst>
          </p:cNvPr>
          <p:cNvCxnSpPr/>
          <p:nvPr/>
        </p:nvCxnSpPr>
        <p:spPr>
          <a:xfrm flipH="1" flipV="1">
            <a:off x="5486400" y="2438400"/>
            <a:ext cx="933450" cy="7620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2BBD317-2E55-4A65-8A9C-0C94F1B2D2DB}"/>
              </a:ext>
            </a:extLst>
          </p:cNvPr>
          <p:cNvCxnSpPr>
            <a:cxnSpLocks/>
          </p:cNvCxnSpPr>
          <p:nvPr/>
        </p:nvCxnSpPr>
        <p:spPr>
          <a:xfrm flipH="1">
            <a:off x="3952875" y="2428875"/>
            <a:ext cx="952500" cy="12573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5C8B103-E833-431A-B440-A02F278606DD}"/>
              </a:ext>
            </a:extLst>
          </p:cNvPr>
          <p:cNvCxnSpPr>
            <a:cxnSpLocks/>
          </p:cNvCxnSpPr>
          <p:nvPr/>
        </p:nvCxnSpPr>
        <p:spPr>
          <a:xfrm flipH="1">
            <a:off x="4057650" y="3390900"/>
            <a:ext cx="847725" cy="29527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C8BA3AB-4394-4B2A-9188-4D60EC596832}"/>
              </a:ext>
            </a:extLst>
          </p:cNvPr>
          <p:cNvCxnSpPr>
            <a:cxnSpLocks/>
          </p:cNvCxnSpPr>
          <p:nvPr/>
        </p:nvCxnSpPr>
        <p:spPr>
          <a:xfrm flipH="1" flipV="1">
            <a:off x="4057650" y="3771900"/>
            <a:ext cx="933450" cy="3810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899D431-1ADF-44C2-A64D-EEC9AB7A4517}"/>
              </a:ext>
            </a:extLst>
          </p:cNvPr>
          <p:cNvCxnSpPr/>
          <p:nvPr/>
        </p:nvCxnSpPr>
        <p:spPr>
          <a:xfrm flipH="1">
            <a:off x="5486400" y="3333750"/>
            <a:ext cx="933450" cy="7620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B219608-7F43-41F3-AAE4-6D80DC459634}"/>
              </a:ext>
            </a:extLst>
          </p:cNvPr>
          <p:cNvCxnSpPr/>
          <p:nvPr/>
        </p:nvCxnSpPr>
        <p:spPr>
          <a:xfrm flipH="1">
            <a:off x="5476875" y="3228975"/>
            <a:ext cx="93345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CA83CD0-EC38-4E43-9A86-7D398401E054}"/>
              </a:ext>
            </a:extLst>
          </p:cNvPr>
          <p:cNvCxnSpPr/>
          <p:nvPr/>
        </p:nvCxnSpPr>
        <p:spPr>
          <a:xfrm flipH="1" flipV="1">
            <a:off x="5486400" y="2381250"/>
            <a:ext cx="933450" cy="7620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F8D96A5-E5C4-40C5-AF9E-2DF9CD9FED50}"/>
              </a:ext>
            </a:extLst>
          </p:cNvPr>
          <p:cNvCxnSpPr/>
          <p:nvPr/>
        </p:nvCxnSpPr>
        <p:spPr>
          <a:xfrm flipH="1">
            <a:off x="3962400" y="2371725"/>
            <a:ext cx="942975" cy="40005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A21266C-460A-423B-8DD7-286AE102373B}"/>
              </a:ext>
            </a:extLst>
          </p:cNvPr>
          <p:cNvCxnSpPr/>
          <p:nvPr/>
        </p:nvCxnSpPr>
        <p:spPr>
          <a:xfrm flipH="1" flipV="1">
            <a:off x="4057650" y="2838450"/>
            <a:ext cx="904875" cy="3048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10A7E34-C4D4-4C77-80DC-F975A0A78F4A}"/>
              </a:ext>
            </a:extLst>
          </p:cNvPr>
          <p:cNvCxnSpPr/>
          <p:nvPr/>
        </p:nvCxnSpPr>
        <p:spPr>
          <a:xfrm flipH="1" flipV="1">
            <a:off x="4057650" y="2943225"/>
            <a:ext cx="933450" cy="115252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E126E9E-E158-44A6-8D10-3AAD4EE3EF16}"/>
              </a:ext>
            </a:extLst>
          </p:cNvPr>
          <p:cNvCxnSpPr/>
          <p:nvPr/>
        </p:nvCxnSpPr>
        <p:spPr>
          <a:xfrm flipH="1">
            <a:off x="2124075" y="2771775"/>
            <a:ext cx="127635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B3171FE-F7BF-4C52-8874-612C3E0B0066}"/>
              </a:ext>
            </a:extLst>
          </p:cNvPr>
          <p:cNvCxnSpPr/>
          <p:nvPr/>
        </p:nvCxnSpPr>
        <p:spPr>
          <a:xfrm flipH="1" flipV="1">
            <a:off x="2238375" y="2943225"/>
            <a:ext cx="1209675" cy="74295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316479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3A440-A915-467B-AB7B-B47A494C8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Computing the Partial Derivatives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13D86E2-90B9-4033-B575-F740D284455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369219"/>
                <a:ext cx="7886700" cy="3774281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𝑑𝑒𝑟𝑖𝑣𝑎𝑡𝑖𝑣𝑒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𝑤𝑖𝑡h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𝑟𝑒𝑠𝑝𝑒𝑐𝑡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13D86E2-90B9-4033-B575-F740D284455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369219"/>
                <a:ext cx="7886700" cy="3774281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357DF0B4-F1D0-4BF9-AE29-030DBBAE99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8813" y="2743664"/>
            <a:ext cx="5286375" cy="239983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F77C404-3919-466A-BE1D-8F902AB0CC4B}"/>
              </a:ext>
            </a:extLst>
          </p:cNvPr>
          <p:cNvCxnSpPr/>
          <p:nvPr/>
        </p:nvCxnSpPr>
        <p:spPr>
          <a:xfrm flipH="1">
            <a:off x="5486400" y="4078124"/>
            <a:ext cx="933450" cy="7620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D45BFD1-7854-4AB0-8AE0-D5F98DE0DF84}"/>
              </a:ext>
            </a:extLst>
          </p:cNvPr>
          <p:cNvCxnSpPr/>
          <p:nvPr/>
        </p:nvCxnSpPr>
        <p:spPr>
          <a:xfrm flipH="1">
            <a:off x="5476875" y="3973349"/>
            <a:ext cx="93345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F66B5FE-B9FF-415D-BB17-7FDB77584C76}"/>
              </a:ext>
            </a:extLst>
          </p:cNvPr>
          <p:cNvCxnSpPr/>
          <p:nvPr/>
        </p:nvCxnSpPr>
        <p:spPr>
          <a:xfrm flipH="1" flipV="1">
            <a:off x="5486400" y="3125624"/>
            <a:ext cx="933450" cy="7620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2BBD317-2E55-4A65-8A9C-0C94F1B2D2DB}"/>
              </a:ext>
            </a:extLst>
          </p:cNvPr>
          <p:cNvCxnSpPr>
            <a:cxnSpLocks/>
          </p:cNvCxnSpPr>
          <p:nvPr/>
        </p:nvCxnSpPr>
        <p:spPr>
          <a:xfrm flipH="1">
            <a:off x="3952875" y="3116099"/>
            <a:ext cx="952500" cy="12573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5C8B103-E833-431A-B440-A02F278606DD}"/>
              </a:ext>
            </a:extLst>
          </p:cNvPr>
          <p:cNvCxnSpPr>
            <a:cxnSpLocks/>
          </p:cNvCxnSpPr>
          <p:nvPr/>
        </p:nvCxnSpPr>
        <p:spPr>
          <a:xfrm flipH="1">
            <a:off x="4057650" y="4078124"/>
            <a:ext cx="847725" cy="29527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C8BA3AB-4394-4B2A-9188-4D60EC596832}"/>
              </a:ext>
            </a:extLst>
          </p:cNvPr>
          <p:cNvCxnSpPr>
            <a:cxnSpLocks/>
          </p:cNvCxnSpPr>
          <p:nvPr/>
        </p:nvCxnSpPr>
        <p:spPr>
          <a:xfrm flipH="1" flipV="1">
            <a:off x="4057650" y="4459124"/>
            <a:ext cx="933450" cy="3810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899D431-1ADF-44C2-A64D-EEC9AB7A4517}"/>
              </a:ext>
            </a:extLst>
          </p:cNvPr>
          <p:cNvCxnSpPr/>
          <p:nvPr/>
        </p:nvCxnSpPr>
        <p:spPr>
          <a:xfrm flipH="1">
            <a:off x="5486400" y="4020974"/>
            <a:ext cx="933450" cy="7620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B219608-7F43-41F3-AAE4-6D80DC459634}"/>
              </a:ext>
            </a:extLst>
          </p:cNvPr>
          <p:cNvCxnSpPr/>
          <p:nvPr/>
        </p:nvCxnSpPr>
        <p:spPr>
          <a:xfrm flipH="1">
            <a:off x="5476875" y="3916199"/>
            <a:ext cx="93345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CA83CD0-EC38-4E43-9A86-7D398401E054}"/>
              </a:ext>
            </a:extLst>
          </p:cNvPr>
          <p:cNvCxnSpPr/>
          <p:nvPr/>
        </p:nvCxnSpPr>
        <p:spPr>
          <a:xfrm flipH="1" flipV="1">
            <a:off x="5486400" y="3068474"/>
            <a:ext cx="933450" cy="7620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F8D96A5-E5C4-40C5-AF9E-2DF9CD9FED50}"/>
              </a:ext>
            </a:extLst>
          </p:cNvPr>
          <p:cNvCxnSpPr/>
          <p:nvPr/>
        </p:nvCxnSpPr>
        <p:spPr>
          <a:xfrm flipH="1">
            <a:off x="3962400" y="3058949"/>
            <a:ext cx="942975" cy="40005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A21266C-460A-423B-8DD7-286AE102373B}"/>
              </a:ext>
            </a:extLst>
          </p:cNvPr>
          <p:cNvCxnSpPr/>
          <p:nvPr/>
        </p:nvCxnSpPr>
        <p:spPr>
          <a:xfrm flipH="1" flipV="1">
            <a:off x="4057650" y="3525674"/>
            <a:ext cx="904875" cy="3048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10A7E34-C4D4-4C77-80DC-F975A0A78F4A}"/>
              </a:ext>
            </a:extLst>
          </p:cNvPr>
          <p:cNvCxnSpPr/>
          <p:nvPr/>
        </p:nvCxnSpPr>
        <p:spPr>
          <a:xfrm flipH="1" flipV="1">
            <a:off x="4057650" y="3630449"/>
            <a:ext cx="933450" cy="115252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E126E9E-E158-44A6-8D10-3AAD4EE3EF16}"/>
              </a:ext>
            </a:extLst>
          </p:cNvPr>
          <p:cNvCxnSpPr/>
          <p:nvPr/>
        </p:nvCxnSpPr>
        <p:spPr>
          <a:xfrm flipH="1">
            <a:off x="2124075" y="3458999"/>
            <a:ext cx="127635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B3171FE-F7BF-4C52-8874-612C3E0B0066}"/>
              </a:ext>
            </a:extLst>
          </p:cNvPr>
          <p:cNvCxnSpPr/>
          <p:nvPr/>
        </p:nvCxnSpPr>
        <p:spPr>
          <a:xfrm flipH="1" flipV="1">
            <a:off x="2238375" y="3630449"/>
            <a:ext cx="1209675" cy="74295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09C3FB91-A518-417E-B60D-4632033DBD12}"/>
                  </a:ext>
                </a:extLst>
              </p14:cNvPr>
              <p14:cNvContentPartPr/>
              <p14:nvPr/>
            </p14:nvContentPartPr>
            <p14:xfrm>
              <a:off x="1292400" y="2287440"/>
              <a:ext cx="1742040" cy="2235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09C3FB91-A518-417E-B60D-4632033DBD1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83040" y="2278080"/>
                <a:ext cx="1760760" cy="242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7796508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3A440-A915-467B-AB7B-B47A494C8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Computing the Partial Derivatives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13D86E2-90B9-4033-B575-F740D284455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369219"/>
                <a:ext cx="7886700" cy="3774281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𝑑𝑒𝑟𝑖𝑣𝑎𝑡𝑖𝑣𝑒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𝑤𝑖𝑡h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𝑟𝑒𝑠𝑝𝑒𝑐𝑡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den>
                          </m:f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den>
                          </m:f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den>
                          </m:f>
                        </m:e>
                      </m:d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den>
                          </m:f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den>
                          </m:f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den>
                          </m:f>
                        </m:e>
                      </m:d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13D86E2-90B9-4033-B575-F740D284455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369219"/>
                <a:ext cx="7886700" cy="3774281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357DF0B4-F1D0-4BF9-AE29-030DBBAE99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8813" y="2743664"/>
            <a:ext cx="5286375" cy="239983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F77C404-3919-466A-BE1D-8F902AB0CC4B}"/>
              </a:ext>
            </a:extLst>
          </p:cNvPr>
          <p:cNvCxnSpPr/>
          <p:nvPr/>
        </p:nvCxnSpPr>
        <p:spPr>
          <a:xfrm flipH="1">
            <a:off x="5486400" y="4078124"/>
            <a:ext cx="933450" cy="7620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D45BFD1-7854-4AB0-8AE0-D5F98DE0DF84}"/>
              </a:ext>
            </a:extLst>
          </p:cNvPr>
          <p:cNvCxnSpPr/>
          <p:nvPr/>
        </p:nvCxnSpPr>
        <p:spPr>
          <a:xfrm flipH="1">
            <a:off x="5476875" y="3973349"/>
            <a:ext cx="93345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F66B5FE-B9FF-415D-BB17-7FDB77584C76}"/>
              </a:ext>
            </a:extLst>
          </p:cNvPr>
          <p:cNvCxnSpPr/>
          <p:nvPr/>
        </p:nvCxnSpPr>
        <p:spPr>
          <a:xfrm flipH="1" flipV="1">
            <a:off x="5486400" y="3125624"/>
            <a:ext cx="933450" cy="7620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2BBD317-2E55-4A65-8A9C-0C94F1B2D2DB}"/>
              </a:ext>
            </a:extLst>
          </p:cNvPr>
          <p:cNvCxnSpPr>
            <a:cxnSpLocks/>
          </p:cNvCxnSpPr>
          <p:nvPr/>
        </p:nvCxnSpPr>
        <p:spPr>
          <a:xfrm flipH="1">
            <a:off x="3952875" y="3116099"/>
            <a:ext cx="952500" cy="12573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5C8B103-E833-431A-B440-A02F278606DD}"/>
              </a:ext>
            </a:extLst>
          </p:cNvPr>
          <p:cNvCxnSpPr>
            <a:cxnSpLocks/>
          </p:cNvCxnSpPr>
          <p:nvPr/>
        </p:nvCxnSpPr>
        <p:spPr>
          <a:xfrm flipH="1">
            <a:off x="4057650" y="4078124"/>
            <a:ext cx="847725" cy="29527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C8BA3AB-4394-4B2A-9188-4D60EC596832}"/>
              </a:ext>
            </a:extLst>
          </p:cNvPr>
          <p:cNvCxnSpPr>
            <a:cxnSpLocks/>
          </p:cNvCxnSpPr>
          <p:nvPr/>
        </p:nvCxnSpPr>
        <p:spPr>
          <a:xfrm flipH="1" flipV="1">
            <a:off x="4057650" y="4459124"/>
            <a:ext cx="933450" cy="3810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899D431-1ADF-44C2-A64D-EEC9AB7A4517}"/>
              </a:ext>
            </a:extLst>
          </p:cNvPr>
          <p:cNvCxnSpPr/>
          <p:nvPr/>
        </p:nvCxnSpPr>
        <p:spPr>
          <a:xfrm flipH="1">
            <a:off x="5486400" y="4020974"/>
            <a:ext cx="933450" cy="7620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B219608-7F43-41F3-AAE4-6D80DC459634}"/>
              </a:ext>
            </a:extLst>
          </p:cNvPr>
          <p:cNvCxnSpPr/>
          <p:nvPr/>
        </p:nvCxnSpPr>
        <p:spPr>
          <a:xfrm flipH="1">
            <a:off x="5476875" y="3916199"/>
            <a:ext cx="93345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CA83CD0-EC38-4E43-9A86-7D398401E054}"/>
              </a:ext>
            </a:extLst>
          </p:cNvPr>
          <p:cNvCxnSpPr/>
          <p:nvPr/>
        </p:nvCxnSpPr>
        <p:spPr>
          <a:xfrm flipH="1" flipV="1">
            <a:off x="5486400" y="3068474"/>
            <a:ext cx="933450" cy="7620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F8D96A5-E5C4-40C5-AF9E-2DF9CD9FED50}"/>
              </a:ext>
            </a:extLst>
          </p:cNvPr>
          <p:cNvCxnSpPr/>
          <p:nvPr/>
        </p:nvCxnSpPr>
        <p:spPr>
          <a:xfrm flipH="1">
            <a:off x="3962400" y="3058949"/>
            <a:ext cx="942975" cy="40005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A21266C-460A-423B-8DD7-286AE102373B}"/>
              </a:ext>
            </a:extLst>
          </p:cNvPr>
          <p:cNvCxnSpPr/>
          <p:nvPr/>
        </p:nvCxnSpPr>
        <p:spPr>
          <a:xfrm flipH="1" flipV="1">
            <a:off x="4057650" y="3525674"/>
            <a:ext cx="904875" cy="3048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10A7E34-C4D4-4C77-80DC-F975A0A78F4A}"/>
              </a:ext>
            </a:extLst>
          </p:cNvPr>
          <p:cNvCxnSpPr/>
          <p:nvPr/>
        </p:nvCxnSpPr>
        <p:spPr>
          <a:xfrm flipH="1" flipV="1">
            <a:off x="4057650" y="3630449"/>
            <a:ext cx="933450" cy="115252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E126E9E-E158-44A6-8D10-3AAD4EE3EF16}"/>
              </a:ext>
            </a:extLst>
          </p:cNvPr>
          <p:cNvCxnSpPr/>
          <p:nvPr/>
        </p:nvCxnSpPr>
        <p:spPr>
          <a:xfrm flipH="1">
            <a:off x="2124075" y="3458999"/>
            <a:ext cx="127635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B3171FE-F7BF-4C52-8874-612C3E0B0066}"/>
              </a:ext>
            </a:extLst>
          </p:cNvPr>
          <p:cNvCxnSpPr/>
          <p:nvPr/>
        </p:nvCxnSpPr>
        <p:spPr>
          <a:xfrm flipH="1" flipV="1">
            <a:off x="2238375" y="3630449"/>
            <a:ext cx="1209675" cy="74295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142456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3A440-A915-467B-AB7B-B47A494C8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Computing the Partial Derivatives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13D86E2-90B9-4033-B575-F740D284455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369219"/>
                <a:ext cx="7886700" cy="3774281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𝑑𝑒𝑟𝑖𝑣𝑎𝑡𝑖𝑣𝑒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𝑤𝑖𝑡h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𝑟𝑒𝑠𝑝𝑒𝑐𝑡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13D86E2-90B9-4033-B575-F740D284455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369219"/>
                <a:ext cx="7886700" cy="3774281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357DF0B4-F1D0-4BF9-AE29-030DBBAE99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8813" y="2743664"/>
            <a:ext cx="5286375" cy="239983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F77C404-3919-466A-BE1D-8F902AB0CC4B}"/>
              </a:ext>
            </a:extLst>
          </p:cNvPr>
          <p:cNvCxnSpPr>
            <a:cxnSpLocks/>
          </p:cNvCxnSpPr>
          <p:nvPr/>
        </p:nvCxnSpPr>
        <p:spPr>
          <a:xfrm flipH="1">
            <a:off x="4029075" y="4078124"/>
            <a:ext cx="2390775" cy="29527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CA83CD0-EC38-4E43-9A86-7D398401E054}"/>
              </a:ext>
            </a:extLst>
          </p:cNvPr>
          <p:cNvCxnSpPr>
            <a:cxnSpLocks/>
          </p:cNvCxnSpPr>
          <p:nvPr/>
        </p:nvCxnSpPr>
        <p:spPr>
          <a:xfrm flipH="1" flipV="1">
            <a:off x="4029075" y="3458999"/>
            <a:ext cx="2390775" cy="37147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E126E9E-E158-44A6-8D10-3AAD4EE3EF16}"/>
              </a:ext>
            </a:extLst>
          </p:cNvPr>
          <p:cNvCxnSpPr/>
          <p:nvPr/>
        </p:nvCxnSpPr>
        <p:spPr>
          <a:xfrm flipH="1">
            <a:off x="2124075" y="3458999"/>
            <a:ext cx="127635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B3171FE-F7BF-4C52-8874-612C3E0B0066}"/>
              </a:ext>
            </a:extLst>
          </p:cNvPr>
          <p:cNvCxnSpPr/>
          <p:nvPr/>
        </p:nvCxnSpPr>
        <p:spPr>
          <a:xfrm flipH="1" flipV="1">
            <a:off x="2238375" y="3630449"/>
            <a:ext cx="1209675" cy="74295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015171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91973-C8F5-41C2-B61A-E3CF44B75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Computing the Partial Derivatives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C950E5-C980-48C3-811F-B57CAE5D19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i="1" dirty="0"/>
              <a:t>Chain Rule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If you know the derivative in terms of an intermediate value, you can skip the items in-between!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91A2B4-A29C-4BDB-9690-37CA9B2E36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8813" y="2743664"/>
            <a:ext cx="5286375" cy="239983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87E0134-802F-4A98-BFA3-89F2CF014F72}"/>
              </a:ext>
            </a:extLst>
          </p:cNvPr>
          <p:cNvCxnSpPr>
            <a:cxnSpLocks/>
          </p:cNvCxnSpPr>
          <p:nvPr/>
        </p:nvCxnSpPr>
        <p:spPr>
          <a:xfrm flipH="1">
            <a:off x="4029075" y="4078124"/>
            <a:ext cx="2390775" cy="29527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246D59B-7512-49DD-A3C5-EC4E3A50CD8F}"/>
              </a:ext>
            </a:extLst>
          </p:cNvPr>
          <p:cNvCxnSpPr>
            <a:cxnSpLocks/>
          </p:cNvCxnSpPr>
          <p:nvPr/>
        </p:nvCxnSpPr>
        <p:spPr>
          <a:xfrm flipH="1" flipV="1">
            <a:off x="4029075" y="3458999"/>
            <a:ext cx="2390775" cy="37147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D16D9C1-D55C-4466-B29E-11C3565CF240}"/>
              </a:ext>
            </a:extLst>
          </p:cNvPr>
          <p:cNvCxnSpPr/>
          <p:nvPr/>
        </p:nvCxnSpPr>
        <p:spPr>
          <a:xfrm flipH="1">
            <a:off x="2124075" y="3458999"/>
            <a:ext cx="127635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D3AC43B-2AE5-45A5-B3DE-4D82F09F7CB8}"/>
              </a:ext>
            </a:extLst>
          </p:cNvPr>
          <p:cNvCxnSpPr/>
          <p:nvPr/>
        </p:nvCxnSpPr>
        <p:spPr>
          <a:xfrm flipH="1" flipV="1">
            <a:off x="2238375" y="3630449"/>
            <a:ext cx="1209675" cy="74295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291692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AA004-D3F8-44F7-920F-57F394E9F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Propagation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C4ADE74-5970-4723-8835-FC8E3904DD5E}"/>
              </a:ext>
            </a:extLst>
          </p:cNvPr>
          <p:cNvSpPr/>
          <p:nvPr/>
        </p:nvSpPr>
        <p:spPr>
          <a:xfrm>
            <a:off x="4653951" y="3686585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Y</a:t>
            </a:r>
            <a:r>
              <a:rPr lang="en-US" sz="1050" baseline="-25000" dirty="0"/>
              <a:t>2</a:t>
            </a:r>
            <a:endParaRPr lang="en-US" sz="1050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8AEFAE9-97C0-4FFC-B5D4-0F2E682904E5}"/>
              </a:ext>
            </a:extLst>
          </p:cNvPr>
          <p:cNvCxnSpPr>
            <a:cxnSpLocks/>
            <a:stCxn id="41" idx="6"/>
            <a:endCxn id="47" idx="2"/>
          </p:cNvCxnSpPr>
          <p:nvPr/>
        </p:nvCxnSpPr>
        <p:spPr>
          <a:xfrm>
            <a:off x="2002190" y="2564544"/>
            <a:ext cx="1079232" cy="7641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5B73DB2-78A8-4027-B59D-A7EBFC600F31}"/>
              </a:ext>
            </a:extLst>
          </p:cNvPr>
          <p:cNvCxnSpPr>
            <a:cxnSpLocks/>
            <a:stCxn id="42" idx="6"/>
            <a:endCxn id="47" idx="2"/>
          </p:cNvCxnSpPr>
          <p:nvPr/>
        </p:nvCxnSpPr>
        <p:spPr>
          <a:xfrm>
            <a:off x="2002191" y="1327653"/>
            <a:ext cx="1079231" cy="20010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0F5128C-3469-4C74-A8B6-7877D0293773}"/>
              </a:ext>
            </a:extLst>
          </p:cNvPr>
          <p:cNvCxnSpPr>
            <a:cxnSpLocks/>
            <a:stCxn id="43" idx="6"/>
            <a:endCxn id="47" idx="2"/>
          </p:cNvCxnSpPr>
          <p:nvPr/>
        </p:nvCxnSpPr>
        <p:spPr>
          <a:xfrm flipV="1">
            <a:off x="2002190" y="3328713"/>
            <a:ext cx="1079232" cy="7675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CD10056F-7C91-462C-9256-9F53BFD366B8}"/>
              </a:ext>
            </a:extLst>
          </p:cNvPr>
          <p:cNvSpPr/>
          <p:nvPr/>
        </p:nvSpPr>
        <p:spPr>
          <a:xfrm>
            <a:off x="4653950" y="2172658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Y</a:t>
            </a:r>
            <a:r>
              <a:rPr lang="en-US" sz="1050" baseline="-25000" dirty="0"/>
              <a:t>1</a:t>
            </a:r>
            <a:endParaRPr lang="en-US" sz="1050" dirty="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30D6A1FE-879A-45BE-BF79-82471B6B2768}"/>
              </a:ext>
            </a:extLst>
          </p:cNvPr>
          <p:cNvSpPr/>
          <p:nvPr/>
        </p:nvSpPr>
        <p:spPr>
          <a:xfrm>
            <a:off x="1476252" y="2301575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X</a:t>
            </a:r>
            <a:r>
              <a:rPr lang="en-US" sz="1050" baseline="-25000" dirty="0"/>
              <a:t>1</a:t>
            </a:r>
            <a:endParaRPr lang="en-US" sz="1050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108AC73E-31B4-4C27-97CE-F7A87E4ACB69}"/>
              </a:ext>
            </a:extLst>
          </p:cNvPr>
          <p:cNvSpPr/>
          <p:nvPr/>
        </p:nvSpPr>
        <p:spPr>
          <a:xfrm>
            <a:off x="1476253" y="1064684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1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A0D91FF7-B43E-4808-BF1A-EF5BC4533DC1}"/>
              </a:ext>
            </a:extLst>
          </p:cNvPr>
          <p:cNvSpPr/>
          <p:nvPr/>
        </p:nvSpPr>
        <p:spPr>
          <a:xfrm>
            <a:off x="1476252" y="3833262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X</a:t>
            </a:r>
            <a:r>
              <a:rPr lang="en-US" sz="1050" baseline="-25000" dirty="0"/>
              <a:t>2</a:t>
            </a:r>
            <a:endParaRPr lang="en-US" sz="1050" dirty="0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A61B509B-8DD2-4A53-8AB5-E5A181F5A335}"/>
              </a:ext>
            </a:extLst>
          </p:cNvPr>
          <p:cNvCxnSpPr>
            <a:cxnSpLocks/>
            <a:stCxn id="41" idx="6"/>
            <a:endCxn id="48" idx="2"/>
          </p:cNvCxnSpPr>
          <p:nvPr/>
        </p:nvCxnSpPr>
        <p:spPr>
          <a:xfrm flipV="1">
            <a:off x="2002190" y="2177727"/>
            <a:ext cx="1079232" cy="3868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06C533A0-16DB-4D79-82C7-819B14E610CF}"/>
              </a:ext>
            </a:extLst>
          </p:cNvPr>
          <p:cNvCxnSpPr>
            <a:cxnSpLocks/>
            <a:stCxn id="42" idx="6"/>
            <a:endCxn id="48" idx="2"/>
          </p:cNvCxnSpPr>
          <p:nvPr/>
        </p:nvCxnSpPr>
        <p:spPr>
          <a:xfrm>
            <a:off x="2002191" y="1327653"/>
            <a:ext cx="1079231" cy="8500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40340182-E19C-4D56-B629-FB3A9FF332C0}"/>
              </a:ext>
            </a:extLst>
          </p:cNvPr>
          <p:cNvCxnSpPr>
            <a:cxnSpLocks/>
            <a:stCxn id="43" idx="6"/>
            <a:endCxn id="48" idx="2"/>
          </p:cNvCxnSpPr>
          <p:nvPr/>
        </p:nvCxnSpPr>
        <p:spPr>
          <a:xfrm flipV="1">
            <a:off x="2002190" y="2177727"/>
            <a:ext cx="1079232" cy="19185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0BF93972-0142-4D54-91F7-09483D310B26}"/>
              </a:ext>
            </a:extLst>
          </p:cNvPr>
          <p:cNvSpPr txBox="1"/>
          <p:nvPr/>
        </p:nvSpPr>
        <p:spPr>
          <a:xfrm>
            <a:off x="5636011" y="3190213"/>
            <a:ext cx="74573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C(Y</a:t>
            </a:r>
            <a:r>
              <a:rPr lang="en-US" sz="1050" baseline="-25000" dirty="0"/>
              <a:t>1</a:t>
            </a:r>
            <a:r>
              <a:rPr lang="en-US" sz="1050" dirty="0"/>
              <a:t>,Y</a:t>
            </a:r>
            <a:r>
              <a:rPr lang="en-US" sz="1050" baseline="-25000" dirty="0"/>
              <a:t>2</a:t>
            </a:r>
            <a:r>
              <a:rPr lang="en-US" sz="1050" dirty="0"/>
              <a:t>)</a:t>
            </a: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413A0B39-8676-4C5B-B618-7857F973EB56}"/>
              </a:ext>
            </a:extLst>
          </p:cNvPr>
          <p:cNvSpPr/>
          <p:nvPr/>
        </p:nvSpPr>
        <p:spPr>
          <a:xfrm>
            <a:off x="3081422" y="2929621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979FFF36-7B00-455F-95E6-4AD5DF2EC17F}"/>
              </a:ext>
            </a:extLst>
          </p:cNvPr>
          <p:cNvSpPr/>
          <p:nvPr/>
        </p:nvSpPr>
        <p:spPr>
          <a:xfrm>
            <a:off x="3081422" y="1778635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F775B39C-E4FC-4385-A49E-156D1302708F}"/>
              </a:ext>
            </a:extLst>
          </p:cNvPr>
          <p:cNvSpPr/>
          <p:nvPr/>
        </p:nvSpPr>
        <p:spPr>
          <a:xfrm>
            <a:off x="3081422" y="4082189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0345F78D-46CC-4D0A-84B0-6497ACA31503}"/>
              </a:ext>
            </a:extLst>
          </p:cNvPr>
          <p:cNvCxnSpPr>
            <a:cxnSpLocks/>
            <a:stCxn id="41" idx="6"/>
            <a:endCxn id="53" idx="2"/>
          </p:cNvCxnSpPr>
          <p:nvPr/>
        </p:nvCxnSpPr>
        <p:spPr>
          <a:xfrm>
            <a:off x="2002190" y="2564544"/>
            <a:ext cx="1079232" cy="19167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EA8847B5-8A11-44AF-B5D6-7AA1DE906EF7}"/>
              </a:ext>
            </a:extLst>
          </p:cNvPr>
          <p:cNvCxnSpPr>
            <a:cxnSpLocks/>
            <a:stCxn id="42" idx="6"/>
            <a:endCxn id="53" idx="2"/>
          </p:cNvCxnSpPr>
          <p:nvPr/>
        </p:nvCxnSpPr>
        <p:spPr>
          <a:xfrm>
            <a:off x="2002191" y="1327653"/>
            <a:ext cx="1079231" cy="31536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C0EFE02F-889C-45ED-847B-1B4925B68BC1}"/>
              </a:ext>
            </a:extLst>
          </p:cNvPr>
          <p:cNvCxnSpPr>
            <a:cxnSpLocks/>
            <a:stCxn id="43" idx="6"/>
            <a:endCxn id="53" idx="2"/>
          </p:cNvCxnSpPr>
          <p:nvPr/>
        </p:nvCxnSpPr>
        <p:spPr>
          <a:xfrm>
            <a:off x="2002190" y="4096231"/>
            <a:ext cx="1079232" cy="3850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Oval 80">
            <a:extLst>
              <a:ext uri="{FF2B5EF4-FFF2-40B4-BE49-F238E27FC236}">
                <a16:creationId xmlns:a16="http://schemas.microsoft.com/office/drawing/2014/main" id="{7E7FF854-FBC1-4F5D-863D-DDB7CFFBCE5D}"/>
              </a:ext>
            </a:extLst>
          </p:cNvPr>
          <p:cNvSpPr/>
          <p:nvPr/>
        </p:nvSpPr>
        <p:spPr>
          <a:xfrm>
            <a:off x="3217544" y="1064684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1</a:t>
            </a:r>
          </a:p>
        </p:txBody>
      </p: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60B6CC65-706E-4588-882B-E9FA36AB1180}"/>
              </a:ext>
            </a:extLst>
          </p:cNvPr>
          <p:cNvCxnSpPr>
            <a:cxnSpLocks/>
            <a:stCxn id="81" idx="6"/>
            <a:endCxn id="38" idx="2"/>
          </p:cNvCxnSpPr>
          <p:nvPr/>
        </p:nvCxnSpPr>
        <p:spPr>
          <a:xfrm>
            <a:off x="3743482" y="1327653"/>
            <a:ext cx="910468" cy="12440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AAC5206F-5F5F-4109-9C8A-F06B1972BEAA}"/>
              </a:ext>
            </a:extLst>
          </p:cNvPr>
          <p:cNvCxnSpPr>
            <a:cxnSpLocks/>
            <a:stCxn id="48" idx="6"/>
            <a:endCxn id="38" idx="2"/>
          </p:cNvCxnSpPr>
          <p:nvPr/>
        </p:nvCxnSpPr>
        <p:spPr>
          <a:xfrm>
            <a:off x="3879606" y="2177727"/>
            <a:ext cx="774344" cy="3940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67EB0049-2B9A-4BCD-9181-C5018759532A}"/>
              </a:ext>
            </a:extLst>
          </p:cNvPr>
          <p:cNvCxnSpPr>
            <a:cxnSpLocks/>
            <a:stCxn id="47" idx="6"/>
            <a:endCxn id="4" idx="2"/>
          </p:cNvCxnSpPr>
          <p:nvPr/>
        </p:nvCxnSpPr>
        <p:spPr>
          <a:xfrm>
            <a:off x="3879605" y="3328713"/>
            <a:ext cx="774345" cy="7569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5EDF572B-CE0B-4913-B8B6-3EAB40E98773}"/>
              </a:ext>
            </a:extLst>
          </p:cNvPr>
          <p:cNvCxnSpPr>
            <a:cxnSpLocks/>
            <a:stCxn id="53" idx="6"/>
            <a:endCxn id="4" idx="2"/>
          </p:cNvCxnSpPr>
          <p:nvPr/>
        </p:nvCxnSpPr>
        <p:spPr>
          <a:xfrm flipV="1">
            <a:off x="3879605" y="4085677"/>
            <a:ext cx="774345" cy="3956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FC2131E2-F2D2-46F6-804C-A9738350D2B8}"/>
              </a:ext>
            </a:extLst>
          </p:cNvPr>
          <p:cNvCxnSpPr>
            <a:cxnSpLocks/>
            <a:stCxn id="48" idx="6"/>
            <a:endCxn id="4" idx="2"/>
          </p:cNvCxnSpPr>
          <p:nvPr/>
        </p:nvCxnSpPr>
        <p:spPr>
          <a:xfrm>
            <a:off x="3879605" y="2177727"/>
            <a:ext cx="774345" cy="1907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98A74491-E1C7-4760-A94B-5C774BBBB093}"/>
              </a:ext>
            </a:extLst>
          </p:cNvPr>
          <p:cNvCxnSpPr>
            <a:cxnSpLocks/>
            <a:stCxn id="47" idx="6"/>
            <a:endCxn id="38" idx="2"/>
          </p:cNvCxnSpPr>
          <p:nvPr/>
        </p:nvCxnSpPr>
        <p:spPr>
          <a:xfrm flipV="1">
            <a:off x="3879606" y="2571750"/>
            <a:ext cx="774344" cy="7569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230D0FD4-0665-4521-8FEE-203EBD8CB420}"/>
              </a:ext>
            </a:extLst>
          </p:cNvPr>
          <p:cNvCxnSpPr>
            <a:cxnSpLocks/>
            <a:stCxn id="53" idx="6"/>
            <a:endCxn id="38" idx="2"/>
          </p:cNvCxnSpPr>
          <p:nvPr/>
        </p:nvCxnSpPr>
        <p:spPr>
          <a:xfrm flipV="1">
            <a:off x="3879606" y="2571750"/>
            <a:ext cx="774344" cy="19095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80526B46-FACF-4CD4-96CD-1E9C0EDF4CC1}"/>
              </a:ext>
            </a:extLst>
          </p:cNvPr>
          <p:cNvCxnSpPr>
            <a:cxnSpLocks/>
            <a:stCxn id="81" idx="6"/>
            <a:endCxn id="4" idx="2"/>
          </p:cNvCxnSpPr>
          <p:nvPr/>
        </p:nvCxnSpPr>
        <p:spPr>
          <a:xfrm>
            <a:off x="3743482" y="1327653"/>
            <a:ext cx="910469" cy="27580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id="{2804D430-24E1-4C90-8E57-0F12244A54FB}"/>
              </a:ext>
            </a:extLst>
          </p:cNvPr>
          <p:cNvSpPr txBox="1"/>
          <p:nvPr/>
        </p:nvSpPr>
        <p:spPr>
          <a:xfrm>
            <a:off x="1476252" y="4495322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a</a:t>
            </a:r>
            <a:r>
              <a:rPr lang="en-US" sz="1050" baseline="30000" dirty="0"/>
              <a:t>1</a:t>
            </a:r>
            <a:endParaRPr lang="en-US" sz="1050" dirty="0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69B8F8B5-74DA-4540-BED1-CAF0A514BDD2}"/>
              </a:ext>
            </a:extLst>
          </p:cNvPr>
          <p:cNvSpPr txBox="1"/>
          <p:nvPr/>
        </p:nvSpPr>
        <p:spPr>
          <a:xfrm>
            <a:off x="3217544" y="4892279"/>
            <a:ext cx="52593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z</a:t>
            </a:r>
            <a:r>
              <a:rPr lang="en-US" sz="1050" baseline="30000" dirty="0"/>
              <a:t>2</a:t>
            </a:r>
            <a:r>
              <a:rPr lang="en-US" sz="1050" dirty="0"/>
              <a:t>|a</a:t>
            </a:r>
            <a:r>
              <a:rPr lang="en-US" sz="1050" baseline="30000" dirty="0"/>
              <a:t>2</a:t>
            </a:r>
            <a:endParaRPr lang="en-US" sz="1050" dirty="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22A710C4-5E2F-4F19-A9C4-9B6CF14B78A5}"/>
              </a:ext>
            </a:extLst>
          </p:cNvPr>
          <p:cNvSpPr txBox="1"/>
          <p:nvPr/>
        </p:nvSpPr>
        <p:spPr>
          <a:xfrm>
            <a:off x="2401995" y="1381791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b</a:t>
            </a:r>
            <a:r>
              <a:rPr lang="en-US" sz="1050" baseline="30000" dirty="0"/>
              <a:t>1</a:t>
            </a:r>
            <a:endParaRPr lang="en-US" sz="1050" dirty="0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80DA2972-7969-46CA-B527-1557B154E991}"/>
              </a:ext>
            </a:extLst>
          </p:cNvPr>
          <p:cNvSpPr txBox="1"/>
          <p:nvPr/>
        </p:nvSpPr>
        <p:spPr>
          <a:xfrm>
            <a:off x="4006066" y="1390109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b</a:t>
            </a:r>
            <a:r>
              <a:rPr lang="en-US" sz="1050" baseline="30000" dirty="0"/>
              <a:t>2</a:t>
            </a:r>
            <a:endParaRPr lang="en-US" sz="1050" dirty="0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9B8D73EA-B855-4EAB-A3F8-E99F4573AB27}"/>
              </a:ext>
            </a:extLst>
          </p:cNvPr>
          <p:cNvSpPr txBox="1"/>
          <p:nvPr/>
        </p:nvSpPr>
        <p:spPr>
          <a:xfrm>
            <a:off x="2401995" y="4535306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W</a:t>
            </a:r>
            <a:r>
              <a:rPr lang="en-US" sz="1050" baseline="30000" dirty="0"/>
              <a:t>1</a:t>
            </a:r>
            <a:endParaRPr lang="en-US" sz="1050" dirty="0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F169A857-450E-4707-BEC2-5F8EC80BB79E}"/>
              </a:ext>
            </a:extLst>
          </p:cNvPr>
          <p:cNvSpPr txBox="1"/>
          <p:nvPr/>
        </p:nvSpPr>
        <p:spPr>
          <a:xfrm>
            <a:off x="4133727" y="4535306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W</a:t>
            </a:r>
            <a:r>
              <a:rPr lang="en-US" sz="1050" baseline="30000" dirty="0"/>
              <a:t>2</a:t>
            </a:r>
            <a:endParaRPr lang="en-US" sz="1050" dirty="0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1777A20F-52C8-45B7-9D11-8FE8F5E24C69}"/>
              </a:ext>
            </a:extLst>
          </p:cNvPr>
          <p:cNvSpPr txBox="1"/>
          <p:nvPr/>
        </p:nvSpPr>
        <p:spPr>
          <a:xfrm>
            <a:off x="4845328" y="4535306"/>
            <a:ext cx="52593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z</a:t>
            </a:r>
            <a:r>
              <a:rPr lang="en-US" sz="1050" baseline="30000" dirty="0"/>
              <a:t>3</a:t>
            </a:r>
            <a:r>
              <a:rPr lang="en-US" sz="1050" dirty="0"/>
              <a:t>|a</a:t>
            </a:r>
            <a:r>
              <a:rPr lang="en-US" sz="1050" baseline="30000" dirty="0"/>
              <a:t>3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157308172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AA004-D3F8-44F7-920F-57F394E9F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Propagation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C4ADE74-5970-4723-8835-FC8E3904DD5E}"/>
              </a:ext>
            </a:extLst>
          </p:cNvPr>
          <p:cNvSpPr/>
          <p:nvPr/>
        </p:nvSpPr>
        <p:spPr>
          <a:xfrm>
            <a:off x="4653951" y="3686585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Y</a:t>
            </a:r>
            <a:r>
              <a:rPr lang="en-US" sz="1050" baseline="-25000" dirty="0"/>
              <a:t>2</a:t>
            </a:r>
            <a:endParaRPr lang="en-US" sz="1050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8AEFAE9-97C0-4FFC-B5D4-0F2E682904E5}"/>
              </a:ext>
            </a:extLst>
          </p:cNvPr>
          <p:cNvCxnSpPr>
            <a:cxnSpLocks/>
            <a:stCxn id="41" idx="6"/>
            <a:endCxn id="47" idx="2"/>
          </p:cNvCxnSpPr>
          <p:nvPr/>
        </p:nvCxnSpPr>
        <p:spPr>
          <a:xfrm>
            <a:off x="2002190" y="2564544"/>
            <a:ext cx="1079232" cy="7641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5B73DB2-78A8-4027-B59D-A7EBFC600F31}"/>
              </a:ext>
            </a:extLst>
          </p:cNvPr>
          <p:cNvCxnSpPr>
            <a:cxnSpLocks/>
            <a:stCxn id="42" idx="6"/>
            <a:endCxn id="47" idx="2"/>
          </p:cNvCxnSpPr>
          <p:nvPr/>
        </p:nvCxnSpPr>
        <p:spPr>
          <a:xfrm>
            <a:off x="2002191" y="1327653"/>
            <a:ext cx="1079231" cy="20010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0F5128C-3469-4C74-A8B6-7877D0293773}"/>
              </a:ext>
            </a:extLst>
          </p:cNvPr>
          <p:cNvCxnSpPr>
            <a:cxnSpLocks/>
            <a:stCxn id="43" idx="6"/>
            <a:endCxn id="47" idx="2"/>
          </p:cNvCxnSpPr>
          <p:nvPr/>
        </p:nvCxnSpPr>
        <p:spPr>
          <a:xfrm flipV="1">
            <a:off x="2002190" y="3328713"/>
            <a:ext cx="1079232" cy="7675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CD10056F-7C91-462C-9256-9F53BFD366B8}"/>
              </a:ext>
            </a:extLst>
          </p:cNvPr>
          <p:cNvSpPr/>
          <p:nvPr/>
        </p:nvSpPr>
        <p:spPr>
          <a:xfrm>
            <a:off x="4653950" y="2172658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Y</a:t>
            </a:r>
            <a:r>
              <a:rPr lang="en-US" sz="1050" baseline="-25000" dirty="0"/>
              <a:t>1</a:t>
            </a:r>
            <a:endParaRPr lang="en-US" sz="1050" dirty="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30D6A1FE-879A-45BE-BF79-82471B6B2768}"/>
              </a:ext>
            </a:extLst>
          </p:cNvPr>
          <p:cNvSpPr/>
          <p:nvPr/>
        </p:nvSpPr>
        <p:spPr>
          <a:xfrm>
            <a:off x="1476252" y="2301575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X</a:t>
            </a:r>
            <a:r>
              <a:rPr lang="en-US" sz="1050" baseline="-25000" dirty="0"/>
              <a:t>1</a:t>
            </a:r>
            <a:endParaRPr lang="en-US" sz="1050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108AC73E-31B4-4C27-97CE-F7A87E4ACB69}"/>
              </a:ext>
            </a:extLst>
          </p:cNvPr>
          <p:cNvSpPr/>
          <p:nvPr/>
        </p:nvSpPr>
        <p:spPr>
          <a:xfrm>
            <a:off x="1476253" y="1064684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1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A0D91FF7-B43E-4808-BF1A-EF5BC4533DC1}"/>
              </a:ext>
            </a:extLst>
          </p:cNvPr>
          <p:cNvSpPr/>
          <p:nvPr/>
        </p:nvSpPr>
        <p:spPr>
          <a:xfrm>
            <a:off x="1476252" y="3833262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X</a:t>
            </a:r>
            <a:r>
              <a:rPr lang="en-US" sz="1050" baseline="-25000" dirty="0"/>
              <a:t>2</a:t>
            </a:r>
            <a:endParaRPr lang="en-US" sz="1050" dirty="0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A61B509B-8DD2-4A53-8AB5-E5A181F5A335}"/>
              </a:ext>
            </a:extLst>
          </p:cNvPr>
          <p:cNvCxnSpPr>
            <a:cxnSpLocks/>
            <a:stCxn id="41" idx="6"/>
            <a:endCxn id="48" idx="2"/>
          </p:cNvCxnSpPr>
          <p:nvPr/>
        </p:nvCxnSpPr>
        <p:spPr>
          <a:xfrm flipV="1">
            <a:off x="2002190" y="2177727"/>
            <a:ext cx="1079232" cy="3868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06C533A0-16DB-4D79-82C7-819B14E610CF}"/>
              </a:ext>
            </a:extLst>
          </p:cNvPr>
          <p:cNvCxnSpPr>
            <a:cxnSpLocks/>
            <a:stCxn id="42" idx="6"/>
            <a:endCxn id="48" idx="2"/>
          </p:cNvCxnSpPr>
          <p:nvPr/>
        </p:nvCxnSpPr>
        <p:spPr>
          <a:xfrm>
            <a:off x="2002191" y="1327653"/>
            <a:ext cx="1079231" cy="8500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40340182-E19C-4D56-B629-FB3A9FF332C0}"/>
              </a:ext>
            </a:extLst>
          </p:cNvPr>
          <p:cNvCxnSpPr>
            <a:cxnSpLocks/>
            <a:stCxn id="43" idx="6"/>
            <a:endCxn id="48" idx="2"/>
          </p:cNvCxnSpPr>
          <p:nvPr/>
        </p:nvCxnSpPr>
        <p:spPr>
          <a:xfrm flipV="1">
            <a:off x="2002190" y="2177727"/>
            <a:ext cx="1079232" cy="19185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413A0B39-8676-4C5B-B618-7857F973EB56}"/>
              </a:ext>
            </a:extLst>
          </p:cNvPr>
          <p:cNvSpPr/>
          <p:nvPr/>
        </p:nvSpPr>
        <p:spPr>
          <a:xfrm>
            <a:off x="3081422" y="2929621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979FFF36-7B00-455F-95E6-4AD5DF2EC17F}"/>
              </a:ext>
            </a:extLst>
          </p:cNvPr>
          <p:cNvSpPr/>
          <p:nvPr/>
        </p:nvSpPr>
        <p:spPr>
          <a:xfrm>
            <a:off x="3081422" y="1778635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F775B39C-E4FC-4385-A49E-156D1302708F}"/>
              </a:ext>
            </a:extLst>
          </p:cNvPr>
          <p:cNvSpPr/>
          <p:nvPr/>
        </p:nvSpPr>
        <p:spPr>
          <a:xfrm>
            <a:off x="3081422" y="4082189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0345F78D-46CC-4D0A-84B0-6497ACA31503}"/>
              </a:ext>
            </a:extLst>
          </p:cNvPr>
          <p:cNvCxnSpPr>
            <a:cxnSpLocks/>
            <a:stCxn id="41" idx="6"/>
            <a:endCxn id="53" idx="2"/>
          </p:cNvCxnSpPr>
          <p:nvPr/>
        </p:nvCxnSpPr>
        <p:spPr>
          <a:xfrm>
            <a:off x="2002190" y="2564544"/>
            <a:ext cx="1079232" cy="19167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EA8847B5-8A11-44AF-B5D6-7AA1DE906EF7}"/>
              </a:ext>
            </a:extLst>
          </p:cNvPr>
          <p:cNvCxnSpPr>
            <a:cxnSpLocks/>
            <a:stCxn id="42" idx="6"/>
            <a:endCxn id="53" idx="2"/>
          </p:cNvCxnSpPr>
          <p:nvPr/>
        </p:nvCxnSpPr>
        <p:spPr>
          <a:xfrm>
            <a:off x="2002191" y="1327653"/>
            <a:ext cx="1079231" cy="31536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C0EFE02F-889C-45ED-847B-1B4925B68BC1}"/>
              </a:ext>
            </a:extLst>
          </p:cNvPr>
          <p:cNvCxnSpPr>
            <a:cxnSpLocks/>
            <a:stCxn id="43" idx="6"/>
            <a:endCxn id="53" idx="2"/>
          </p:cNvCxnSpPr>
          <p:nvPr/>
        </p:nvCxnSpPr>
        <p:spPr>
          <a:xfrm>
            <a:off x="2002190" y="4096231"/>
            <a:ext cx="1079232" cy="3850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Oval 80">
            <a:extLst>
              <a:ext uri="{FF2B5EF4-FFF2-40B4-BE49-F238E27FC236}">
                <a16:creationId xmlns:a16="http://schemas.microsoft.com/office/drawing/2014/main" id="{7E7FF854-FBC1-4F5D-863D-DDB7CFFBCE5D}"/>
              </a:ext>
            </a:extLst>
          </p:cNvPr>
          <p:cNvSpPr/>
          <p:nvPr/>
        </p:nvSpPr>
        <p:spPr>
          <a:xfrm>
            <a:off x="3217544" y="1064684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1</a:t>
            </a:r>
          </a:p>
        </p:txBody>
      </p: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60B6CC65-706E-4588-882B-E9FA36AB1180}"/>
              </a:ext>
            </a:extLst>
          </p:cNvPr>
          <p:cNvCxnSpPr>
            <a:cxnSpLocks/>
            <a:stCxn id="81" idx="6"/>
            <a:endCxn id="38" idx="2"/>
          </p:cNvCxnSpPr>
          <p:nvPr/>
        </p:nvCxnSpPr>
        <p:spPr>
          <a:xfrm>
            <a:off x="3743482" y="1327653"/>
            <a:ext cx="910468" cy="12440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AAC5206F-5F5F-4109-9C8A-F06B1972BEAA}"/>
              </a:ext>
            </a:extLst>
          </p:cNvPr>
          <p:cNvCxnSpPr>
            <a:cxnSpLocks/>
            <a:stCxn id="48" idx="6"/>
            <a:endCxn id="38" idx="2"/>
          </p:cNvCxnSpPr>
          <p:nvPr/>
        </p:nvCxnSpPr>
        <p:spPr>
          <a:xfrm>
            <a:off x="3879606" y="2177727"/>
            <a:ext cx="774344" cy="3940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67EB0049-2B9A-4BCD-9181-C5018759532A}"/>
              </a:ext>
            </a:extLst>
          </p:cNvPr>
          <p:cNvCxnSpPr>
            <a:cxnSpLocks/>
            <a:stCxn id="47" idx="6"/>
            <a:endCxn id="4" idx="2"/>
          </p:cNvCxnSpPr>
          <p:nvPr/>
        </p:nvCxnSpPr>
        <p:spPr>
          <a:xfrm>
            <a:off x="3879605" y="3328713"/>
            <a:ext cx="774345" cy="7569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5EDF572B-CE0B-4913-B8B6-3EAB40E98773}"/>
              </a:ext>
            </a:extLst>
          </p:cNvPr>
          <p:cNvCxnSpPr>
            <a:cxnSpLocks/>
            <a:stCxn id="53" idx="6"/>
            <a:endCxn id="4" idx="2"/>
          </p:cNvCxnSpPr>
          <p:nvPr/>
        </p:nvCxnSpPr>
        <p:spPr>
          <a:xfrm flipV="1">
            <a:off x="3879605" y="4085677"/>
            <a:ext cx="774345" cy="3956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FC2131E2-F2D2-46F6-804C-A9738350D2B8}"/>
              </a:ext>
            </a:extLst>
          </p:cNvPr>
          <p:cNvCxnSpPr>
            <a:cxnSpLocks/>
            <a:stCxn id="48" idx="6"/>
            <a:endCxn id="4" idx="2"/>
          </p:cNvCxnSpPr>
          <p:nvPr/>
        </p:nvCxnSpPr>
        <p:spPr>
          <a:xfrm>
            <a:off x="3879605" y="2177727"/>
            <a:ext cx="774345" cy="1907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98A74491-E1C7-4760-A94B-5C774BBBB093}"/>
              </a:ext>
            </a:extLst>
          </p:cNvPr>
          <p:cNvCxnSpPr>
            <a:cxnSpLocks/>
            <a:stCxn id="47" idx="6"/>
            <a:endCxn id="38" idx="2"/>
          </p:cNvCxnSpPr>
          <p:nvPr/>
        </p:nvCxnSpPr>
        <p:spPr>
          <a:xfrm flipV="1">
            <a:off x="3879606" y="2571750"/>
            <a:ext cx="774344" cy="7569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230D0FD4-0665-4521-8FEE-203EBD8CB420}"/>
              </a:ext>
            </a:extLst>
          </p:cNvPr>
          <p:cNvCxnSpPr>
            <a:cxnSpLocks/>
            <a:stCxn id="53" idx="6"/>
            <a:endCxn id="38" idx="2"/>
          </p:cNvCxnSpPr>
          <p:nvPr/>
        </p:nvCxnSpPr>
        <p:spPr>
          <a:xfrm flipV="1">
            <a:off x="3879606" y="2571750"/>
            <a:ext cx="774344" cy="19095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80526B46-FACF-4CD4-96CD-1E9C0EDF4CC1}"/>
              </a:ext>
            </a:extLst>
          </p:cNvPr>
          <p:cNvCxnSpPr>
            <a:cxnSpLocks/>
            <a:stCxn id="81" idx="6"/>
            <a:endCxn id="4" idx="2"/>
          </p:cNvCxnSpPr>
          <p:nvPr/>
        </p:nvCxnSpPr>
        <p:spPr>
          <a:xfrm>
            <a:off x="3743482" y="1327653"/>
            <a:ext cx="910469" cy="27580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id="{2804D430-24E1-4C90-8E57-0F12244A54FB}"/>
              </a:ext>
            </a:extLst>
          </p:cNvPr>
          <p:cNvSpPr txBox="1"/>
          <p:nvPr/>
        </p:nvSpPr>
        <p:spPr>
          <a:xfrm>
            <a:off x="1476252" y="4495322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a</a:t>
            </a:r>
            <a:r>
              <a:rPr lang="en-US" sz="1050" baseline="30000" dirty="0"/>
              <a:t>1</a:t>
            </a:r>
            <a:endParaRPr lang="en-US" sz="1050" dirty="0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69B8F8B5-74DA-4540-BED1-CAF0A514BDD2}"/>
              </a:ext>
            </a:extLst>
          </p:cNvPr>
          <p:cNvSpPr txBox="1"/>
          <p:nvPr/>
        </p:nvSpPr>
        <p:spPr>
          <a:xfrm>
            <a:off x="3217544" y="4892279"/>
            <a:ext cx="52593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z</a:t>
            </a:r>
            <a:r>
              <a:rPr lang="en-US" sz="1050" baseline="30000" dirty="0"/>
              <a:t>2</a:t>
            </a:r>
            <a:r>
              <a:rPr lang="en-US" sz="1050" dirty="0"/>
              <a:t>|a</a:t>
            </a:r>
            <a:r>
              <a:rPr lang="en-US" sz="1050" baseline="30000" dirty="0"/>
              <a:t>2</a:t>
            </a:r>
            <a:endParaRPr lang="en-US" sz="1050" dirty="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22A710C4-5E2F-4F19-A9C4-9B6CF14B78A5}"/>
              </a:ext>
            </a:extLst>
          </p:cNvPr>
          <p:cNvSpPr txBox="1"/>
          <p:nvPr/>
        </p:nvSpPr>
        <p:spPr>
          <a:xfrm>
            <a:off x="2401995" y="1381791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b</a:t>
            </a:r>
            <a:r>
              <a:rPr lang="en-US" sz="1050" baseline="30000" dirty="0"/>
              <a:t>1</a:t>
            </a:r>
            <a:endParaRPr lang="en-US" sz="1050" dirty="0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80DA2972-7969-46CA-B527-1557B154E991}"/>
              </a:ext>
            </a:extLst>
          </p:cNvPr>
          <p:cNvSpPr txBox="1"/>
          <p:nvPr/>
        </p:nvSpPr>
        <p:spPr>
          <a:xfrm>
            <a:off x="4006066" y="1390109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b</a:t>
            </a:r>
            <a:r>
              <a:rPr lang="en-US" sz="1050" baseline="30000" dirty="0"/>
              <a:t>2</a:t>
            </a:r>
            <a:endParaRPr lang="en-US" sz="1050" dirty="0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9B8D73EA-B855-4EAB-A3F8-E99F4573AB27}"/>
              </a:ext>
            </a:extLst>
          </p:cNvPr>
          <p:cNvSpPr txBox="1"/>
          <p:nvPr/>
        </p:nvSpPr>
        <p:spPr>
          <a:xfrm>
            <a:off x="2401995" y="4535306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W</a:t>
            </a:r>
            <a:r>
              <a:rPr lang="en-US" sz="1050" baseline="30000" dirty="0"/>
              <a:t>1</a:t>
            </a:r>
            <a:endParaRPr lang="en-US" sz="1050" dirty="0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F169A857-450E-4707-BEC2-5F8EC80BB79E}"/>
              </a:ext>
            </a:extLst>
          </p:cNvPr>
          <p:cNvSpPr txBox="1"/>
          <p:nvPr/>
        </p:nvSpPr>
        <p:spPr>
          <a:xfrm>
            <a:off x="4133727" y="4535306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W</a:t>
            </a:r>
            <a:r>
              <a:rPr lang="en-US" sz="1050" baseline="30000" dirty="0"/>
              <a:t>2</a:t>
            </a:r>
            <a:endParaRPr lang="en-US" sz="1050" dirty="0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1777A20F-52C8-45B7-9D11-8FE8F5E24C69}"/>
              </a:ext>
            </a:extLst>
          </p:cNvPr>
          <p:cNvSpPr txBox="1"/>
          <p:nvPr/>
        </p:nvSpPr>
        <p:spPr>
          <a:xfrm>
            <a:off x="4845328" y="4535306"/>
            <a:ext cx="52593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z</a:t>
            </a:r>
            <a:r>
              <a:rPr lang="en-US" sz="1050" baseline="30000" dirty="0"/>
              <a:t>3</a:t>
            </a:r>
            <a:r>
              <a:rPr lang="en-US" sz="1050" dirty="0"/>
              <a:t>|a</a:t>
            </a:r>
            <a:r>
              <a:rPr lang="en-US" sz="1050" baseline="30000" dirty="0"/>
              <a:t>3</a:t>
            </a:r>
            <a:endParaRPr lang="en-US" sz="105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77C7BA8-81BD-4124-A7E2-B793D48D472F}"/>
                  </a:ext>
                </a:extLst>
              </p:cNvPr>
              <p:cNvSpPr txBox="1"/>
              <p:nvPr/>
            </p:nvSpPr>
            <p:spPr>
              <a:xfrm>
                <a:off x="4305301" y="273844"/>
                <a:ext cx="4772025" cy="16828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Derivatives of C w.r.t Weights, biases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𝑖𝑗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bSup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bSup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𝑓𝑜𝑟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𝑙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=1, 2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77C7BA8-81BD-4124-A7E2-B793D48D47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5301" y="273844"/>
                <a:ext cx="4772025" cy="1682897"/>
              </a:xfrm>
              <a:prstGeom prst="rect">
                <a:avLst/>
              </a:prstGeom>
              <a:blipFill>
                <a:blip r:embed="rId2"/>
                <a:stretch>
                  <a:fillRect l="-1916" t="-25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TextBox 48">
            <a:extLst>
              <a:ext uri="{FF2B5EF4-FFF2-40B4-BE49-F238E27FC236}">
                <a16:creationId xmlns:a16="http://schemas.microsoft.com/office/drawing/2014/main" id="{2E615DC7-CEF7-4B78-B0C0-B6C3BF3B53C1}"/>
              </a:ext>
            </a:extLst>
          </p:cNvPr>
          <p:cNvSpPr txBox="1"/>
          <p:nvPr/>
        </p:nvSpPr>
        <p:spPr>
          <a:xfrm>
            <a:off x="5636011" y="3190213"/>
            <a:ext cx="74573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C(Y</a:t>
            </a:r>
            <a:r>
              <a:rPr lang="en-US" sz="1050" baseline="-25000" dirty="0"/>
              <a:t>1</a:t>
            </a:r>
            <a:r>
              <a:rPr lang="en-US" sz="1050" dirty="0"/>
              <a:t>,Y</a:t>
            </a:r>
            <a:r>
              <a:rPr lang="en-US" sz="1050" baseline="-25000" dirty="0"/>
              <a:t>2</a:t>
            </a:r>
            <a:r>
              <a:rPr lang="en-US" sz="105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2204157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70A23-6061-469E-83BA-1D42720FB1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Perceptrons – A Basic Approach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8B8F7C5-6263-4711-933B-EFDB4DC23E04}"/>
              </a:ext>
            </a:extLst>
          </p:cNvPr>
          <p:cNvSpPr/>
          <p:nvPr/>
        </p:nvSpPr>
        <p:spPr>
          <a:xfrm>
            <a:off x="5657850" y="2571750"/>
            <a:ext cx="1076327" cy="1076327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Decision Function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7E689A-02A4-40D8-A6CA-B0BD95D4AE84}"/>
              </a:ext>
            </a:extLst>
          </p:cNvPr>
          <p:cNvSpPr txBox="1"/>
          <p:nvPr/>
        </p:nvSpPr>
        <p:spPr>
          <a:xfrm>
            <a:off x="7534275" y="2971414"/>
            <a:ext cx="63511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Answer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1937839-10E3-4976-8CF1-7DFD5FD7E804}"/>
              </a:ext>
            </a:extLst>
          </p:cNvPr>
          <p:cNvCxnSpPr>
            <a:stCxn id="6" idx="6"/>
          </p:cNvCxnSpPr>
          <p:nvPr/>
        </p:nvCxnSpPr>
        <p:spPr>
          <a:xfrm>
            <a:off x="6734176" y="3109914"/>
            <a:ext cx="800099" cy="47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25327644-1C73-4B7D-A5F0-B30A080E70E1}"/>
              </a:ext>
            </a:extLst>
          </p:cNvPr>
          <p:cNvSpPr/>
          <p:nvPr/>
        </p:nvSpPr>
        <p:spPr>
          <a:xfrm>
            <a:off x="2819400" y="2776538"/>
            <a:ext cx="666751" cy="6667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Data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51208C26-E54A-4C5F-9A96-1424D9AAE905}"/>
              </a:ext>
            </a:extLst>
          </p:cNvPr>
          <p:cNvCxnSpPr>
            <a:cxnSpLocks/>
            <a:stCxn id="7" idx="6"/>
            <a:endCxn id="6" idx="2"/>
          </p:cNvCxnSpPr>
          <p:nvPr/>
        </p:nvCxnSpPr>
        <p:spPr>
          <a:xfrm>
            <a:off x="3486151" y="3109913"/>
            <a:ext cx="217169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728139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AA004-D3F8-44F7-920F-57F394E9F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Propagation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C4ADE74-5970-4723-8835-FC8E3904DD5E}"/>
              </a:ext>
            </a:extLst>
          </p:cNvPr>
          <p:cNvSpPr/>
          <p:nvPr/>
        </p:nvSpPr>
        <p:spPr>
          <a:xfrm>
            <a:off x="4653951" y="3686585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Y</a:t>
            </a:r>
            <a:r>
              <a:rPr lang="en-US" sz="1050" baseline="-25000" dirty="0"/>
              <a:t>2</a:t>
            </a:r>
            <a:endParaRPr lang="en-US" sz="1050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8AEFAE9-97C0-4FFC-B5D4-0F2E682904E5}"/>
              </a:ext>
            </a:extLst>
          </p:cNvPr>
          <p:cNvCxnSpPr>
            <a:cxnSpLocks/>
            <a:stCxn id="41" idx="6"/>
            <a:endCxn id="47" idx="2"/>
          </p:cNvCxnSpPr>
          <p:nvPr/>
        </p:nvCxnSpPr>
        <p:spPr>
          <a:xfrm>
            <a:off x="2002190" y="2564544"/>
            <a:ext cx="1079232" cy="7641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5B73DB2-78A8-4027-B59D-A7EBFC600F31}"/>
              </a:ext>
            </a:extLst>
          </p:cNvPr>
          <p:cNvCxnSpPr>
            <a:cxnSpLocks/>
            <a:stCxn id="42" idx="6"/>
            <a:endCxn id="47" idx="2"/>
          </p:cNvCxnSpPr>
          <p:nvPr/>
        </p:nvCxnSpPr>
        <p:spPr>
          <a:xfrm>
            <a:off x="2002191" y="1327653"/>
            <a:ext cx="1079231" cy="20010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0F5128C-3469-4C74-A8B6-7877D0293773}"/>
              </a:ext>
            </a:extLst>
          </p:cNvPr>
          <p:cNvCxnSpPr>
            <a:cxnSpLocks/>
            <a:stCxn id="43" idx="6"/>
            <a:endCxn id="47" idx="2"/>
          </p:cNvCxnSpPr>
          <p:nvPr/>
        </p:nvCxnSpPr>
        <p:spPr>
          <a:xfrm flipV="1">
            <a:off x="2002190" y="3328713"/>
            <a:ext cx="1079232" cy="7675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CD10056F-7C91-462C-9256-9F53BFD366B8}"/>
              </a:ext>
            </a:extLst>
          </p:cNvPr>
          <p:cNvSpPr/>
          <p:nvPr/>
        </p:nvSpPr>
        <p:spPr>
          <a:xfrm>
            <a:off x="4653950" y="2172658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Y</a:t>
            </a:r>
            <a:r>
              <a:rPr lang="en-US" sz="1050" baseline="-25000" dirty="0"/>
              <a:t>1</a:t>
            </a:r>
            <a:endParaRPr lang="en-US" sz="1050" dirty="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30D6A1FE-879A-45BE-BF79-82471B6B2768}"/>
              </a:ext>
            </a:extLst>
          </p:cNvPr>
          <p:cNvSpPr/>
          <p:nvPr/>
        </p:nvSpPr>
        <p:spPr>
          <a:xfrm>
            <a:off x="1476252" y="2301575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X</a:t>
            </a:r>
            <a:r>
              <a:rPr lang="en-US" sz="1050" baseline="-25000" dirty="0"/>
              <a:t>1</a:t>
            </a:r>
            <a:endParaRPr lang="en-US" sz="1050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108AC73E-31B4-4C27-97CE-F7A87E4ACB69}"/>
              </a:ext>
            </a:extLst>
          </p:cNvPr>
          <p:cNvSpPr/>
          <p:nvPr/>
        </p:nvSpPr>
        <p:spPr>
          <a:xfrm>
            <a:off x="1476253" y="1064684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1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A0D91FF7-B43E-4808-BF1A-EF5BC4533DC1}"/>
              </a:ext>
            </a:extLst>
          </p:cNvPr>
          <p:cNvSpPr/>
          <p:nvPr/>
        </p:nvSpPr>
        <p:spPr>
          <a:xfrm>
            <a:off x="1476252" y="3833262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X</a:t>
            </a:r>
            <a:r>
              <a:rPr lang="en-US" sz="1050" baseline="-25000" dirty="0"/>
              <a:t>2</a:t>
            </a:r>
            <a:endParaRPr lang="en-US" sz="1050" dirty="0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A61B509B-8DD2-4A53-8AB5-E5A181F5A335}"/>
              </a:ext>
            </a:extLst>
          </p:cNvPr>
          <p:cNvCxnSpPr>
            <a:cxnSpLocks/>
            <a:stCxn id="41" idx="6"/>
            <a:endCxn id="48" idx="2"/>
          </p:cNvCxnSpPr>
          <p:nvPr/>
        </p:nvCxnSpPr>
        <p:spPr>
          <a:xfrm flipV="1">
            <a:off x="2002190" y="2177727"/>
            <a:ext cx="1079232" cy="3868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06C533A0-16DB-4D79-82C7-819B14E610CF}"/>
              </a:ext>
            </a:extLst>
          </p:cNvPr>
          <p:cNvCxnSpPr>
            <a:cxnSpLocks/>
            <a:stCxn id="42" idx="6"/>
            <a:endCxn id="48" idx="2"/>
          </p:cNvCxnSpPr>
          <p:nvPr/>
        </p:nvCxnSpPr>
        <p:spPr>
          <a:xfrm>
            <a:off x="2002191" y="1327653"/>
            <a:ext cx="1079231" cy="8500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40340182-E19C-4D56-B629-FB3A9FF332C0}"/>
              </a:ext>
            </a:extLst>
          </p:cNvPr>
          <p:cNvCxnSpPr>
            <a:cxnSpLocks/>
            <a:stCxn id="43" idx="6"/>
            <a:endCxn id="48" idx="2"/>
          </p:cNvCxnSpPr>
          <p:nvPr/>
        </p:nvCxnSpPr>
        <p:spPr>
          <a:xfrm flipV="1">
            <a:off x="2002190" y="2177727"/>
            <a:ext cx="1079232" cy="19185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413A0B39-8676-4C5B-B618-7857F973EB56}"/>
              </a:ext>
            </a:extLst>
          </p:cNvPr>
          <p:cNvSpPr/>
          <p:nvPr/>
        </p:nvSpPr>
        <p:spPr>
          <a:xfrm>
            <a:off x="3081422" y="2929621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979FFF36-7B00-455F-95E6-4AD5DF2EC17F}"/>
              </a:ext>
            </a:extLst>
          </p:cNvPr>
          <p:cNvSpPr/>
          <p:nvPr/>
        </p:nvSpPr>
        <p:spPr>
          <a:xfrm>
            <a:off x="3081422" y="1778635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F775B39C-E4FC-4385-A49E-156D1302708F}"/>
              </a:ext>
            </a:extLst>
          </p:cNvPr>
          <p:cNvSpPr/>
          <p:nvPr/>
        </p:nvSpPr>
        <p:spPr>
          <a:xfrm>
            <a:off x="3081422" y="4082189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0345F78D-46CC-4D0A-84B0-6497ACA31503}"/>
              </a:ext>
            </a:extLst>
          </p:cNvPr>
          <p:cNvCxnSpPr>
            <a:cxnSpLocks/>
            <a:stCxn id="41" idx="6"/>
            <a:endCxn id="53" idx="2"/>
          </p:cNvCxnSpPr>
          <p:nvPr/>
        </p:nvCxnSpPr>
        <p:spPr>
          <a:xfrm>
            <a:off x="2002190" y="2564544"/>
            <a:ext cx="1079232" cy="19167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EA8847B5-8A11-44AF-B5D6-7AA1DE906EF7}"/>
              </a:ext>
            </a:extLst>
          </p:cNvPr>
          <p:cNvCxnSpPr>
            <a:cxnSpLocks/>
            <a:stCxn id="42" idx="6"/>
            <a:endCxn id="53" idx="2"/>
          </p:cNvCxnSpPr>
          <p:nvPr/>
        </p:nvCxnSpPr>
        <p:spPr>
          <a:xfrm>
            <a:off x="2002191" y="1327653"/>
            <a:ext cx="1079231" cy="31536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C0EFE02F-889C-45ED-847B-1B4925B68BC1}"/>
              </a:ext>
            </a:extLst>
          </p:cNvPr>
          <p:cNvCxnSpPr>
            <a:cxnSpLocks/>
            <a:stCxn id="43" idx="6"/>
            <a:endCxn id="53" idx="2"/>
          </p:cNvCxnSpPr>
          <p:nvPr/>
        </p:nvCxnSpPr>
        <p:spPr>
          <a:xfrm>
            <a:off x="2002190" y="4096231"/>
            <a:ext cx="1079232" cy="3850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Oval 80">
            <a:extLst>
              <a:ext uri="{FF2B5EF4-FFF2-40B4-BE49-F238E27FC236}">
                <a16:creationId xmlns:a16="http://schemas.microsoft.com/office/drawing/2014/main" id="{7E7FF854-FBC1-4F5D-863D-DDB7CFFBCE5D}"/>
              </a:ext>
            </a:extLst>
          </p:cNvPr>
          <p:cNvSpPr/>
          <p:nvPr/>
        </p:nvSpPr>
        <p:spPr>
          <a:xfrm>
            <a:off x="3217544" y="1064684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1</a:t>
            </a:r>
          </a:p>
        </p:txBody>
      </p: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60B6CC65-706E-4588-882B-E9FA36AB1180}"/>
              </a:ext>
            </a:extLst>
          </p:cNvPr>
          <p:cNvCxnSpPr>
            <a:cxnSpLocks/>
            <a:stCxn id="81" idx="6"/>
            <a:endCxn id="38" idx="2"/>
          </p:cNvCxnSpPr>
          <p:nvPr/>
        </p:nvCxnSpPr>
        <p:spPr>
          <a:xfrm>
            <a:off x="3743482" y="1327653"/>
            <a:ext cx="910468" cy="12440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AAC5206F-5F5F-4109-9C8A-F06B1972BEAA}"/>
              </a:ext>
            </a:extLst>
          </p:cNvPr>
          <p:cNvCxnSpPr>
            <a:cxnSpLocks/>
            <a:stCxn id="48" idx="6"/>
            <a:endCxn id="38" idx="2"/>
          </p:cNvCxnSpPr>
          <p:nvPr/>
        </p:nvCxnSpPr>
        <p:spPr>
          <a:xfrm>
            <a:off x="3879606" y="2177727"/>
            <a:ext cx="774344" cy="3940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67EB0049-2B9A-4BCD-9181-C5018759532A}"/>
              </a:ext>
            </a:extLst>
          </p:cNvPr>
          <p:cNvCxnSpPr>
            <a:cxnSpLocks/>
            <a:stCxn id="47" idx="6"/>
            <a:endCxn id="4" idx="2"/>
          </p:cNvCxnSpPr>
          <p:nvPr/>
        </p:nvCxnSpPr>
        <p:spPr>
          <a:xfrm>
            <a:off x="3879605" y="3328713"/>
            <a:ext cx="774345" cy="7569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5EDF572B-CE0B-4913-B8B6-3EAB40E98773}"/>
              </a:ext>
            </a:extLst>
          </p:cNvPr>
          <p:cNvCxnSpPr>
            <a:cxnSpLocks/>
            <a:stCxn id="53" idx="6"/>
            <a:endCxn id="4" idx="2"/>
          </p:cNvCxnSpPr>
          <p:nvPr/>
        </p:nvCxnSpPr>
        <p:spPr>
          <a:xfrm flipV="1">
            <a:off x="3879605" y="4085677"/>
            <a:ext cx="774345" cy="3956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FC2131E2-F2D2-46F6-804C-A9738350D2B8}"/>
              </a:ext>
            </a:extLst>
          </p:cNvPr>
          <p:cNvCxnSpPr>
            <a:cxnSpLocks/>
            <a:stCxn id="48" idx="6"/>
            <a:endCxn id="4" idx="2"/>
          </p:cNvCxnSpPr>
          <p:nvPr/>
        </p:nvCxnSpPr>
        <p:spPr>
          <a:xfrm>
            <a:off x="3879605" y="2177727"/>
            <a:ext cx="774345" cy="1907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98A74491-E1C7-4760-A94B-5C774BBBB093}"/>
              </a:ext>
            </a:extLst>
          </p:cNvPr>
          <p:cNvCxnSpPr>
            <a:cxnSpLocks/>
            <a:stCxn id="47" idx="6"/>
            <a:endCxn id="38" idx="2"/>
          </p:cNvCxnSpPr>
          <p:nvPr/>
        </p:nvCxnSpPr>
        <p:spPr>
          <a:xfrm flipV="1">
            <a:off x="3879606" y="2571750"/>
            <a:ext cx="774344" cy="7569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230D0FD4-0665-4521-8FEE-203EBD8CB420}"/>
              </a:ext>
            </a:extLst>
          </p:cNvPr>
          <p:cNvCxnSpPr>
            <a:cxnSpLocks/>
            <a:stCxn id="53" idx="6"/>
            <a:endCxn id="38" idx="2"/>
          </p:cNvCxnSpPr>
          <p:nvPr/>
        </p:nvCxnSpPr>
        <p:spPr>
          <a:xfrm flipV="1">
            <a:off x="3879606" y="2571750"/>
            <a:ext cx="774344" cy="19095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80526B46-FACF-4CD4-96CD-1E9C0EDF4CC1}"/>
              </a:ext>
            </a:extLst>
          </p:cNvPr>
          <p:cNvCxnSpPr>
            <a:cxnSpLocks/>
            <a:stCxn id="81" idx="6"/>
            <a:endCxn id="4" idx="2"/>
          </p:cNvCxnSpPr>
          <p:nvPr/>
        </p:nvCxnSpPr>
        <p:spPr>
          <a:xfrm>
            <a:off x="3743482" y="1327653"/>
            <a:ext cx="910469" cy="27580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id="{2804D430-24E1-4C90-8E57-0F12244A54FB}"/>
              </a:ext>
            </a:extLst>
          </p:cNvPr>
          <p:cNvSpPr txBox="1"/>
          <p:nvPr/>
        </p:nvSpPr>
        <p:spPr>
          <a:xfrm>
            <a:off x="1476252" y="4495322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a</a:t>
            </a:r>
            <a:r>
              <a:rPr lang="en-US" sz="1050" baseline="30000" dirty="0"/>
              <a:t>1</a:t>
            </a:r>
            <a:endParaRPr lang="en-US" sz="1050" dirty="0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69B8F8B5-74DA-4540-BED1-CAF0A514BDD2}"/>
              </a:ext>
            </a:extLst>
          </p:cNvPr>
          <p:cNvSpPr txBox="1"/>
          <p:nvPr/>
        </p:nvSpPr>
        <p:spPr>
          <a:xfrm>
            <a:off x="3217544" y="4892279"/>
            <a:ext cx="52593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z</a:t>
            </a:r>
            <a:r>
              <a:rPr lang="en-US" sz="1050" baseline="30000" dirty="0"/>
              <a:t>2</a:t>
            </a:r>
            <a:r>
              <a:rPr lang="en-US" sz="1050" dirty="0"/>
              <a:t>|a</a:t>
            </a:r>
            <a:r>
              <a:rPr lang="en-US" sz="1050" baseline="30000" dirty="0"/>
              <a:t>2</a:t>
            </a:r>
            <a:endParaRPr lang="en-US" sz="1050" dirty="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22A710C4-5E2F-4F19-A9C4-9B6CF14B78A5}"/>
              </a:ext>
            </a:extLst>
          </p:cNvPr>
          <p:cNvSpPr txBox="1"/>
          <p:nvPr/>
        </p:nvSpPr>
        <p:spPr>
          <a:xfrm>
            <a:off x="2401995" y="1381791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b</a:t>
            </a:r>
            <a:r>
              <a:rPr lang="en-US" sz="1050" baseline="30000" dirty="0"/>
              <a:t>1</a:t>
            </a:r>
            <a:endParaRPr lang="en-US" sz="1050" dirty="0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80DA2972-7969-46CA-B527-1557B154E991}"/>
              </a:ext>
            </a:extLst>
          </p:cNvPr>
          <p:cNvSpPr txBox="1"/>
          <p:nvPr/>
        </p:nvSpPr>
        <p:spPr>
          <a:xfrm>
            <a:off x="4006066" y="1390109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b</a:t>
            </a:r>
            <a:r>
              <a:rPr lang="en-US" sz="1050" baseline="30000" dirty="0"/>
              <a:t>2</a:t>
            </a:r>
            <a:endParaRPr lang="en-US" sz="1050" dirty="0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9B8D73EA-B855-4EAB-A3F8-E99F4573AB27}"/>
              </a:ext>
            </a:extLst>
          </p:cNvPr>
          <p:cNvSpPr txBox="1"/>
          <p:nvPr/>
        </p:nvSpPr>
        <p:spPr>
          <a:xfrm>
            <a:off x="2401995" y="4535306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W</a:t>
            </a:r>
            <a:r>
              <a:rPr lang="en-US" sz="1050" baseline="30000" dirty="0"/>
              <a:t>1</a:t>
            </a:r>
            <a:endParaRPr lang="en-US" sz="1050" dirty="0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F169A857-450E-4707-BEC2-5F8EC80BB79E}"/>
              </a:ext>
            </a:extLst>
          </p:cNvPr>
          <p:cNvSpPr txBox="1"/>
          <p:nvPr/>
        </p:nvSpPr>
        <p:spPr>
          <a:xfrm>
            <a:off x="4133727" y="4535306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W</a:t>
            </a:r>
            <a:r>
              <a:rPr lang="en-US" sz="1050" baseline="30000" dirty="0"/>
              <a:t>2</a:t>
            </a:r>
            <a:endParaRPr lang="en-US" sz="1050" dirty="0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1777A20F-52C8-45B7-9D11-8FE8F5E24C69}"/>
              </a:ext>
            </a:extLst>
          </p:cNvPr>
          <p:cNvSpPr txBox="1"/>
          <p:nvPr/>
        </p:nvSpPr>
        <p:spPr>
          <a:xfrm>
            <a:off x="4845328" y="4535306"/>
            <a:ext cx="52593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z</a:t>
            </a:r>
            <a:r>
              <a:rPr lang="en-US" sz="1050" baseline="30000" dirty="0"/>
              <a:t>3</a:t>
            </a:r>
            <a:r>
              <a:rPr lang="en-US" sz="1050" dirty="0"/>
              <a:t>|a</a:t>
            </a:r>
            <a:r>
              <a:rPr lang="en-US" sz="1050" baseline="30000" dirty="0"/>
              <a:t>3</a:t>
            </a:r>
            <a:endParaRPr lang="en-US" sz="105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7C7BA8-81BD-4124-A7E2-B793D48D472F}"/>
              </a:ext>
            </a:extLst>
          </p:cNvPr>
          <p:cNvSpPr txBox="1"/>
          <p:nvPr/>
        </p:nvSpPr>
        <p:spPr>
          <a:xfrm>
            <a:off x="4305301" y="273844"/>
            <a:ext cx="477202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Derivatives of C w.r.t Weights, biases</a:t>
            </a:r>
          </a:p>
          <a:p>
            <a:endParaRPr lang="en-US" sz="2400" dirty="0"/>
          </a:p>
          <a:p>
            <a:r>
              <a:rPr lang="en-US" sz="2400" dirty="0"/>
              <a:t>Find our intermediate values (</a:t>
            </a:r>
            <a:r>
              <a:rPr lang="en-US" sz="2400" dirty="0" err="1"/>
              <a:t>z</a:t>
            </a:r>
            <a:r>
              <a:rPr lang="en-US" sz="2400" baseline="30000" dirty="0" err="1"/>
              <a:t>l</a:t>
            </a:r>
            <a:r>
              <a:rPr lang="en-US" sz="2400" baseline="30000" dirty="0"/>
              <a:t> </a:t>
            </a:r>
            <a:r>
              <a:rPr lang="en-US" sz="2400" dirty="0"/>
              <a:t>or a</a:t>
            </a:r>
            <a:r>
              <a:rPr lang="en-US" sz="2400" baseline="30000" dirty="0"/>
              <a:t>l</a:t>
            </a:r>
            <a:r>
              <a:rPr lang="en-US" sz="2400" dirty="0"/>
              <a:t>)</a:t>
            </a:r>
          </a:p>
          <a:p>
            <a:endParaRPr lang="en-US" sz="2400" dirty="0"/>
          </a:p>
          <a:p>
            <a:r>
              <a:rPr lang="en-US" sz="2400" dirty="0"/>
              <a:t>(z is going to work easier)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37516A7-8A56-4714-B504-44DAABDE63F6}"/>
              </a:ext>
            </a:extLst>
          </p:cNvPr>
          <p:cNvSpPr txBox="1"/>
          <p:nvPr/>
        </p:nvSpPr>
        <p:spPr>
          <a:xfrm>
            <a:off x="5636011" y="3190213"/>
            <a:ext cx="74573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C(Y</a:t>
            </a:r>
            <a:r>
              <a:rPr lang="en-US" sz="1050" baseline="-25000" dirty="0"/>
              <a:t>1</a:t>
            </a:r>
            <a:r>
              <a:rPr lang="en-US" sz="1050" dirty="0"/>
              <a:t>,Y</a:t>
            </a:r>
            <a:r>
              <a:rPr lang="en-US" sz="1050" baseline="-25000" dirty="0"/>
              <a:t>2</a:t>
            </a:r>
            <a:r>
              <a:rPr lang="en-US" sz="105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51343040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AA004-D3F8-44F7-920F-57F394E9F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Propagation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C4ADE74-5970-4723-8835-FC8E3904DD5E}"/>
              </a:ext>
            </a:extLst>
          </p:cNvPr>
          <p:cNvSpPr/>
          <p:nvPr/>
        </p:nvSpPr>
        <p:spPr>
          <a:xfrm>
            <a:off x="4653951" y="3686585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Y</a:t>
            </a:r>
            <a:r>
              <a:rPr lang="en-US" sz="1050" baseline="-25000" dirty="0"/>
              <a:t>2</a:t>
            </a:r>
            <a:endParaRPr lang="en-US" sz="1050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8AEFAE9-97C0-4FFC-B5D4-0F2E682904E5}"/>
              </a:ext>
            </a:extLst>
          </p:cNvPr>
          <p:cNvCxnSpPr>
            <a:cxnSpLocks/>
            <a:stCxn id="41" idx="6"/>
            <a:endCxn id="47" idx="2"/>
          </p:cNvCxnSpPr>
          <p:nvPr/>
        </p:nvCxnSpPr>
        <p:spPr>
          <a:xfrm>
            <a:off x="2002190" y="2564544"/>
            <a:ext cx="1079232" cy="7641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5B73DB2-78A8-4027-B59D-A7EBFC600F31}"/>
              </a:ext>
            </a:extLst>
          </p:cNvPr>
          <p:cNvCxnSpPr>
            <a:cxnSpLocks/>
            <a:stCxn id="42" idx="6"/>
            <a:endCxn id="47" idx="2"/>
          </p:cNvCxnSpPr>
          <p:nvPr/>
        </p:nvCxnSpPr>
        <p:spPr>
          <a:xfrm>
            <a:off x="2002191" y="1327653"/>
            <a:ext cx="1079231" cy="20010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0F5128C-3469-4C74-A8B6-7877D0293773}"/>
              </a:ext>
            </a:extLst>
          </p:cNvPr>
          <p:cNvCxnSpPr>
            <a:cxnSpLocks/>
            <a:stCxn id="43" idx="6"/>
            <a:endCxn id="47" idx="2"/>
          </p:cNvCxnSpPr>
          <p:nvPr/>
        </p:nvCxnSpPr>
        <p:spPr>
          <a:xfrm flipV="1">
            <a:off x="2002190" y="3328713"/>
            <a:ext cx="1079232" cy="7675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CD10056F-7C91-462C-9256-9F53BFD366B8}"/>
              </a:ext>
            </a:extLst>
          </p:cNvPr>
          <p:cNvSpPr/>
          <p:nvPr/>
        </p:nvSpPr>
        <p:spPr>
          <a:xfrm>
            <a:off x="4653950" y="2172658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Y</a:t>
            </a:r>
            <a:r>
              <a:rPr lang="en-US" sz="1050" baseline="-25000" dirty="0"/>
              <a:t>1</a:t>
            </a:r>
            <a:endParaRPr lang="en-US" sz="1050" dirty="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30D6A1FE-879A-45BE-BF79-82471B6B2768}"/>
              </a:ext>
            </a:extLst>
          </p:cNvPr>
          <p:cNvSpPr/>
          <p:nvPr/>
        </p:nvSpPr>
        <p:spPr>
          <a:xfrm>
            <a:off x="1476252" y="2301575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X</a:t>
            </a:r>
            <a:r>
              <a:rPr lang="en-US" sz="1050" baseline="-25000" dirty="0"/>
              <a:t>1</a:t>
            </a:r>
            <a:endParaRPr lang="en-US" sz="1050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108AC73E-31B4-4C27-97CE-F7A87E4ACB69}"/>
              </a:ext>
            </a:extLst>
          </p:cNvPr>
          <p:cNvSpPr/>
          <p:nvPr/>
        </p:nvSpPr>
        <p:spPr>
          <a:xfrm>
            <a:off x="1476253" y="1064684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1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A0D91FF7-B43E-4808-BF1A-EF5BC4533DC1}"/>
              </a:ext>
            </a:extLst>
          </p:cNvPr>
          <p:cNvSpPr/>
          <p:nvPr/>
        </p:nvSpPr>
        <p:spPr>
          <a:xfrm>
            <a:off x="1476252" y="3833262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X</a:t>
            </a:r>
            <a:r>
              <a:rPr lang="en-US" sz="1050" baseline="-25000" dirty="0"/>
              <a:t>2</a:t>
            </a:r>
            <a:endParaRPr lang="en-US" sz="1050" dirty="0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A61B509B-8DD2-4A53-8AB5-E5A181F5A335}"/>
              </a:ext>
            </a:extLst>
          </p:cNvPr>
          <p:cNvCxnSpPr>
            <a:cxnSpLocks/>
            <a:stCxn id="41" idx="6"/>
            <a:endCxn id="48" idx="2"/>
          </p:cNvCxnSpPr>
          <p:nvPr/>
        </p:nvCxnSpPr>
        <p:spPr>
          <a:xfrm flipV="1">
            <a:off x="2002190" y="2177727"/>
            <a:ext cx="1079232" cy="3868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06C533A0-16DB-4D79-82C7-819B14E610CF}"/>
              </a:ext>
            </a:extLst>
          </p:cNvPr>
          <p:cNvCxnSpPr>
            <a:cxnSpLocks/>
            <a:stCxn id="42" idx="6"/>
            <a:endCxn id="48" idx="2"/>
          </p:cNvCxnSpPr>
          <p:nvPr/>
        </p:nvCxnSpPr>
        <p:spPr>
          <a:xfrm>
            <a:off x="2002191" y="1327653"/>
            <a:ext cx="1079231" cy="8500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40340182-E19C-4D56-B629-FB3A9FF332C0}"/>
              </a:ext>
            </a:extLst>
          </p:cNvPr>
          <p:cNvCxnSpPr>
            <a:cxnSpLocks/>
            <a:stCxn id="43" idx="6"/>
            <a:endCxn id="48" idx="2"/>
          </p:cNvCxnSpPr>
          <p:nvPr/>
        </p:nvCxnSpPr>
        <p:spPr>
          <a:xfrm flipV="1">
            <a:off x="2002190" y="2177727"/>
            <a:ext cx="1079232" cy="19185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413A0B39-8676-4C5B-B618-7857F973EB56}"/>
              </a:ext>
            </a:extLst>
          </p:cNvPr>
          <p:cNvSpPr/>
          <p:nvPr/>
        </p:nvSpPr>
        <p:spPr>
          <a:xfrm>
            <a:off x="3081422" y="2929621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979FFF36-7B00-455F-95E6-4AD5DF2EC17F}"/>
              </a:ext>
            </a:extLst>
          </p:cNvPr>
          <p:cNvSpPr/>
          <p:nvPr/>
        </p:nvSpPr>
        <p:spPr>
          <a:xfrm>
            <a:off x="3081422" y="1778635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F775B39C-E4FC-4385-A49E-156D1302708F}"/>
              </a:ext>
            </a:extLst>
          </p:cNvPr>
          <p:cNvSpPr/>
          <p:nvPr/>
        </p:nvSpPr>
        <p:spPr>
          <a:xfrm>
            <a:off x="3081422" y="4082189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0345F78D-46CC-4D0A-84B0-6497ACA31503}"/>
              </a:ext>
            </a:extLst>
          </p:cNvPr>
          <p:cNvCxnSpPr>
            <a:cxnSpLocks/>
            <a:stCxn id="41" idx="6"/>
            <a:endCxn id="53" idx="2"/>
          </p:cNvCxnSpPr>
          <p:nvPr/>
        </p:nvCxnSpPr>
        <p:spPr>
          <a:xfrm>
            <a:off x="2002190" y="2564544"/>
            <a:ext cx="1079232" cy="19167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EA8847B5-8A11-44AF-B5D6-7AA1DE906EF7}"/>
              </a:ext>
            </a:extLst>
          </p:cNvPr>
          <p:cNvCxnSpPr>
            <a:cxnSpLocks/>
            <a:stCxn id="42" idx="6"/>
            <a:endCxn id="53" idx="2"/>
          </p:cNvCxnSpPr>
          <p:nvPr/>
        </p:nvCxnSpPr>
        <p:spPr>
          <a:xfrm>
            <a:off x="2002191" y="1327653"/>
            <a:ext cx="1079231" cy="31536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C0EFE02F-889C-45ED-847B-1B4925B68BC1}"/>
              </a:ext>
            </a:extLst>
          </p:cNvPr>
          <p:cNvCxnSpPr>
            <a:cxnSpLocks/>
            <a:stCxn id="43" idx="6"/>
            <a:endCxn id="53" idx="2"/>
          </p:cNvCxnSpPr>
          <p:nvPr/>
        </p:nvCxnSpPr>
        <p:spPr>
          <a:xfrm>
            <a:off x="2002190" y="4096231"/>
            <a:ext cx="1079232" cy="3850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Oval 80">
            <a:extLst>
              <a:ext uri="{FF2B5EF4-FFF2-40B4-BE49-F238E27FC236}">
                <a16:creationId xmlns:a16="http://schemas.microsoft.com/office/drawing/2014/main" id="{7E7FF854-FBC1-4F5D-863D-DDB7CFFBCE5D}"/>
              </a:ext>
            </a:extLst>
          </p:cNvPr>
          <p:cNvSpPr/>
          <p:nvPr/>
        </p:nvSpPr>
        <p:spPr>
          <a:xfrm>
            <a:off x="3217544" y="1064684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1</a:t>
            </a:r>
          </a:p>
        </p:txBody>
      </p: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60B6CC65-706E-4588-882B-E9FA36AB1180}"/>
              </a:ext>
            </a:extLst>
          </p:cNvPr>
          <p:cNvCxnSpPr>
            <a:cxnSpLocks/>
            <a:stCxn id="81" idx="6"/>
            <a:endCxn id="38" idx="2"/>
          </p:cNvCxnSpPr>
          <p:nvPr/>
        </p:nvCxnSpPr>
        <p:spPr>
          <a:xfrm>
            <a:off x="3743482" y="1327653"/>
            <a:ext cx="910468" cy="12440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AAC5206F-5F5F-4109-9C8A-F06B1972BEAA}"/>
              </a:ext>
            </a:extLst>
          </p:cNvPr>
          <p:cNvCxnSpPr>
            <a:cxnSpLocks/>
            <a:stCxn id="48" idx="6"/>
            <a:endCxn id="38" idx="2"/>
          </p:cNvCxnSpPr>
          <p:nvPr/>
        </p:nvCxnSpPr>
        <p:spPr>
          <a:xfrm>
            <a:off x="3879606" y="2177727"/>
            <a:ext cx="774344" cy="3940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67EB0049-2B9A-4BCD-9181-C5018759532A}"/>
              </a:ext>
            </a:extLst>
          </p:cNvPr>
          <p:cNvCxnSpPr>
            <a:cxnSpLocks/>
            <a:stCxn id="47" idx="6"/>
            <a:endCxn id="4" idx="2"/>
          </p:cNvCxnSpPr>
          <p:nvPr/>
        </p:nvCxnSpPr>
        <p:spPr>
          <a:xfrm>
            <a:off x="3879605" y="3328713"/>
            <a:ext cx="774345" cy="7569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5EDF572B-CE0B-4913-B8B6-3EAB40E98773}"/>
              </a:ext>
            </a:extLst>
          </p:cNvPr>
          <p:cNvCxnSpPr>
            <a:cxnSpLocks/>
            <a:stCxn id="53" idx="6"/>
            <a:endCxn id="4" idx="2"/>
          </p:cNvCxnSpPr>
          <p:nvPr/>
        </p:nvCxnSpPr>
        <p:spPr>
          <a:xfrm flipV="1">
            <a:off x="3879605" y="4085677"/>
            <a:ext cx="774345" cy="3956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FC2131E2-F2D2-46F6-804C-A9738350D2B8}"/>
              </a:ext>
            </a:extLst>
          </p:cNvPr>
          <p:cNvCxnSpPr>
            <a:cxnSpLocks/>
            <a:stCxn id="48" idx="6"/>
            <a:endCxn id="4" idx="2"/>
          </p:cNvCxnSpPr>
          <p:nvPr/>
        </p:nvCxnSpPr>
        <p:spPr>
          <a:xfrm>
            <a:off x="3879605" y="2177727"/>
            <a:ext cx="774345" cy="1907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98A74491-E1C7-4760-A94B-5C774BBBB093}"/>
              </a:ext>
            </a:extLst>
          </p:cNvPr>
          <p:cNvCxnSpPr>
            <a:cxnSpLocks/>
            <a:stCxn id="47" idx="6"/>
            <a:endCxn id="38" idx="2"/>
          </p:cNvCxnSpPr>
          <p:nvPr/>
        </p:nvCxnSpPr>
        <p:spPr>
          <a:xfrm flipV="1">
            <a:off x="3879606" y="2571750"/>
            <a:ext cx="774344" cy="7569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230D0FD4-0665-4521-8FEE-203EBD8CB420}"/>
              </a:ext>
            </a:extLst>
          </p:cNvPr>
          <p:cNvCxnSpPr>
            <a:cxnSpLocks/>
            <a:stCxn id="53" idx="6"/>
            <a:endCxn id="38" idx="2"/>
          </p:cNvCxnSpPr>
          <p:nvPr/>
        </p:nvCxnSpPr>
        <p:spPr>
          <a:xfrm flipV="1">
            <a:off x="3879606" y="2571750"/>
            <a:ext cx="774344" cy="19095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80526B46-FACF-4CD4-96CD-1E9C0EDF4CC1}"/>
              </a:ext>
            </a:extLst>
          </p:cNvPr>
          <p:cNvCxnSpPr>
            <a:cxnSpLocks/>
            <a:stCxn id="81" idx="6"/>
            <a:endCxn id="4" idx="2"/>
          </p:cNvCxnSpPr>
          <p:nvPr/>
        </p:nvCxnSpPr>
        <p:spPr>
          <a:xfrm>
            <a:off x="3743482" y="1327653"/>
            <a:ext cx="910469" cy="27580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id="{2804D430-24E1-4C90-8E57-0F12244A54FB}"/>
              </a:ext>
            </a:extLst>
          </p:cNvPr>
          <p:cNvSpPr txBox="1"/>
          <p:nvPr/>
        </p:nvSpPr>
        <p:spPr>
          <a:xfrm>
            <a:off x="1476252" y="4495322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a</a:t>
            </a:r>
            <a:r>
              <a:rPr lang="en-US" sz="1050" baseline="30000" dirty="0"/>
              <a:t>1</a:t>
            </a:r>
            <a:endParaRPr lang="en-US" sz="1050" dirty="0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69B8F8B5-74DA-4540-BED1-CAF0A514BDD2}"/>
              </a:ext>
            </a:extLst>
          </p:cNvPr>
          <p:cNvSpPr txBox="1"/>
          <p:nvPr/>
        </p:nvSpPr>
        <p:spPr>
          <a:xfrm>
            <a:off x="3217544" y="4892279"/>
            <a:ext cx="52593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z</a:t>
            </a:r>
            <a:r>
              <a:rPr lang="en-US" sz="1050" baseline="30000" dirty="0"/>
              <a:t>2</a:t>
            </a:r>
            <a:r>
              <a:rPr lang="en-US" sz="1050" dirty="0"/>
              <a:t>|a</a:t>
            </a:r>
            <a:r>
              <a:rPr lang="en-US" sz="1050" baseline="30000" dirty="0"/>
              <a:t>2</a:t>
            </a:r>
            <a:endParaRPr lang="en-US" sz="1050" dirty="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22A710C4-5E2F-4F19-A9C4-9B6CF14B78A5}"/>
              </a:ext>
            </a:extLst>
          </p:cNvPr>
          <p:cNvSpPr txBox="1"/>
          <p:nvPr/>
        </p:nvSpPr>
        <p:spPr>
          <a:xfrm>
            <a:off x="2401995" y="1381791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b</a:t>
            </a:r>
            <a:r>
              <a:rPr lang="en-US" sz="1050" baseline="30000" dirty="0"/>
              <a:t>1</a:t>
            </a:r>
            <a:endParaRPr lang="en-US" sz="1050" dirty="0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80DA2972-7969-46CA-B527-1557B154E991}"/>
              </a:ext>
            </a:extLst>
          </p:cNvPr>
          <p:cNvSpPr txBox="1"/>
          <p:nvPr/>
        </p:nvSpPr>
        <p:spPr>
          <a:xfrm>
            <a:off x="4006066" y="1390109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b</a:t>
            </a:r>
            <a:r>
              <a:rPr lang="en-US" sz="1050" baseline="30000" dirty="0"/>
              <a:t>2</a:t>
            </a:r>
            <a:endParaRPr lang="en-US" sz="1050" dirty="0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9B8D73EA-B855-4EAB-A3F8-E99F4573AB27}"/>
              </a:ext>
            </a:extLst>
          </p:cNvPr>
          <p:cNvSpPr txBox="1"/>
          <p:nvPr/>
        </p:nvSpPr>
        <p:spPr>
          <a:xfrm>
            <a:off x="2401995" y="4535306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W</a:t>
            </a:r>
            <a:r>
              <a:rPr lang="en-US" sz="1050" baseline="30000" dirty="0"/>
              <a:t>1</a:t>
            </a:r>
            <a:endParaRPr lang="en-US" sz="1050" dirty="0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F169A857-450E-4707-BEC2-5F8EC80BB79E}"/>
              </a:ext>
            </a:extLst>
          </p:cNvPr>
          <p:cNvSpPr txBox="1"/>
          <p:nvPr/>
        </p:nvSpPr>
        <p:spPr>
          <a:xfrm>
            <a:off x="4133727" y="4535306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W</a:t>
            </a:r>
            <a:r>
              <a:rPr lang="en-US" sz="1050" baseline="30000" dirty="0"/>
              <a:t>2</a:t>
            </a:r>
            <a:endParaRPr lang="en-US" sz="1050" dirty="0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1777A20F-52C8-45B7-9D11-8FE8F5E24C69}"/>
              </a:ext>
            </a:extLst>
          </p:cNvPr>
          <p:cNvSpPr txBox="1"/>
          <p:nvPr/>
        </p:nvSpPr>
        <p:spPr>
          <a:xfrm>
            <a:off x="4845328" y="4535306"/>
            <a:ext cx="52593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z</a:t>
            </a:r>
            <a:r>
              <a:rPr lang="en-US" sz="1050" baseline="30000" dirty="0"/>
              <a:t>3</a:t>
            </a:r>
            <a:r>
              <a:rPr lang="en-US" sz="1050" dirty="0"/>
              <a:t>|a</a:t>
            </a:r>
            <a:r>
              <a:rPr lang="en-US" sz="1050" baseline="30000" dirty="0"/>
              <a:t>3</a:t>
            </a:r>
            <a:endParaRPr lang="en-US" sz="105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77C7BA8-81BD-4124-A7E2-B793D48D472F}"/>
                  </a:ext>
                </a:extLst>
              </p:cNvPr>
              <p:cNvSpPr txBox="1"/>
              <p:nvPr/>
            </p:nvSpPr>
            <p:spPr>
              <a:xfrm>
                <a:off x="4305301" y="273844"/>
                <a:ext cx="4772025" cy="16828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Derivatives of C w.r.t Weights, biases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 sz="2400" dirty="0"/>
                            <m:t>δ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𝑖𝑗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bSup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l-GR" sz="2400" dirty="0"/>
                            <m:t>δ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𝑣𝑒𝑐𝑡𝑜𝑟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𝑞𝑢𝑎𝑛𝑡𝑖𝑡𝑦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77C7BA8-81BD-4124-A7E2-B793D48D47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5301" y="273844"/>
                <a:ext cx="4772025" cy="1682897"/>
              </a:xfrm>
              <a:prstGeom prst="rect">
                <a:avLst/>
              </a:prstGeom>
              <a:blipFill>
                <a:blip r:embed="rId2"/>
                <a:stretch>
                  <a:fillRect l="-1916" t="-25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TextBox 48">
            <a:extLst>
              <a:ext uri="{FF2B5EF4-FFF2-40B4-BE49-F238E27FC236}">
                <a16:creationId xmlns:a16="http://schemas.microsoft.com/office/drawing/2014/main" id="{7F537BC2-639A-4FA5-BB20-D13B25EECC6C}"/>
              </a:ext>
            </a:extLst>
          </p:cNvPr>
          <p:cNvSpPr txBox="1"/>
          <p:nvPr/>
        </p:nvSpPr>
        <p:spPr>
          <a:xfrm>
            <a:off x="5636011" y="3190213"/>
            <a:ext cx="74573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C(Y</a:t>
            </a:r>
            <a:r>
              <a:rPr lang="en-US" sz="1050" baseline="-25000" dirty="0"/>
              <a:t>1</a:t>
            </a:r>
            <a:r>
              <a:rPr lang="en-US" sz="1050" dirty="0"/>
              <a:t>,Y</a:t>
            </a:r>
            <a:r>
              <a:rPr lang="en-US" sz="1050" baseline="-25000" dirty="0"/>
              <a:t>2</a:t>
            </a:r>
            <a:r>
              <a:rPr lang="en-US" sz="105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96724616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AA004-D3F8-44F7-920F-57F394E9F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Propagation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C4ADE74-5970-4723-8835-FC8E3904DD5E}"/>
              </a:ext>
            </a:extLst>
          </p:cNvPr>
          <p:cNvSpPr/>
          <p:nvPr/>
        </p:nvSpPr>
        <p:spPr>
          <a:xfrm>
            <a:off x="4653951" y="3686585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Y</a:t>
            </a:r>
            <a:r>
              <a:rPr lang="en-US" sz="1050" baseline="-25000" dirty="0"/>
              <a:t>2</a:t>
            </a:r>
            <a:endParaRPr lang="en-US" sz="1050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8AEFAE9-97C0-4FFC-B5D4-0F2E682904E5}"/>
              </a:ext>
            </a:extLst>
          </p:cNvPr>
          <p:cNvCxnSpPr>
            <a:cxnSpLocks/>
            <a:stCxn id="41" idx="6"/>
            <a:endCxn id="47" idx="2"/>
          </p:cNvCxnSpPr>
          <p:nvPr/>
        </p:nvCxnSpPr>
        <p:spPr>
          <a:xfrm>
            <a:off x="2002190" y="2564544"/>
            <a:ext cx="1079232" cy="7641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5B73DB2-78A8-4027-B59D-A7EBFC600F31}"/>
              </a:ext>
            </a:extLst>
          </p:cNvPr>
          <p:cNvCxnSpPr>
            <a:cxnSpLocks/>
            <a:stCxn id="42" idx="6"/>
            <a:endCxn id="47" idx="2"/>
          </p:cNvCxnSpPr>
          <p:nvPr/>
        </p:nvCxnSpPr>
        <p:spPr>
          <a:xfrm>
            <a:off x="2002191" y="1327653"/>
            <a:ext cx="1079231" cy="20010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0F5128C-3469-4C74-A8B6-7877D0293773}"/>
              </a:ext>
            </a:extLst>
          </p:cNvPr>
          <p:cNvCxnSpPr>
            <a:cxnSpLocks/>
            <a:stCxn id="43" idx="6"/>
            <a:endCxn id="47" idx="2"/>
          </p:cNvCxnSpPr>
          <p:nvPr/>
        </p:nvCxnSpPr>
        <p:spPr>
          <a:xfrm flipV="1">
            <a:off x="2002190" y="3328713"/>
            <a:ext cx="1079232" cy="7675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CD10056F-7C91-462C-9256-9F53BFD366B8}"/>
              </a:ext>
            </a:extLst>
          </p:cNvPr>
          <p:cNvSpPr/>
          <p:nvPr/>
        </p:nvSpPr>
        <p:spPr>
          <a:xfrm>
            <a:off x="4653950" y="2172658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Y</a:t>
            </a:r>
            <a:r>
              <a:rPr lang="en-US" sz="1050" baseline="-25000" dirty="0"/>
              <a:t>1</a:t>
            </a:r>
            <a:endParaRPr lang="en-US" sz="1050" dirty="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30D6A1FE-879A-45BE-BF79-82471B6B2768}"/>
              </a:ext>
            </a:extLst>
          </p:cNvPr>
          <p:cNvSpPr/>
          <p:nvPr/>
        </p:nvSpPr>
        <p:spPr>
          <a:xfrm>
            <a:off x="1476252" y="2301575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X</a:t>
            </a:r>
            <a:r>
              <a:rPr lang="en-US" sz="1050" baseline="-25000" dirty="0"/>
              <a:t>1</a:t>
            </a:r>
            <a:endParaRPr lang="en-US" sz="1050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108AC73E-31B4-4C27-97CE-F7A87E4ACB69}"/>
              </a:ext>
            </a:extLst>
          </p:cNvPr>
          <p:cNvSpPr/>
          <p:nvPr/>
        </p:nvSpPr>
        <p:spPr>
          <a:xfrm>
            <a:off x="1476253" y="1064684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1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A0D91FF7-B43E-4808-BF1A-EF5BC4533DC1}"/>
              </a:ext>
            </a:extLst>
          </p:cNvPr>
          <p:cNvSpPr/>
          <p:nvPr/>
        </p:nvSpPr>
        <p:spPr>
          <a:xfrm>
            <a:off x="1476252" y="3833262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X</a:t>
            </a:r>
            <a:r>
              <a:rPr lang="en-US" sz="1050" baseline="-25000" dirty="0"/>
              <a:t>2</a:t>
            </a:r>
            <a:endParaRPr lang="en-US" sz="1050" dirty="0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A61B509B-8DD2-4A53-8AB5-E5A181F5A335}"/>
              </a:ext>
            </a:extLst>
          </p:cNvPr>
          <p:cNvCxnSpPr>
            <a:cxnSpLocks/>
            <a:stCxn id="41" idx="6"/>
            <a:endCxn id="48" idx="2"/>
          </p:cNvCxnSpPr>
          <p:nvPr/>
        </p:nvCxnSpPr>
        <p:spPr>
          <a:xfrm flipV="1">
            <a:off x="2002190" y="2177727"/>
            <a:ext cx="1079232" cy="3868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06C533A0-16DB-4D79-82C7-819B14E610CF}"/>
              </a:ext>
            </a:extLst>
          </p:cNvPr>
          <p:cNvCxnSpPr>
            <a:cxnSpLocks/>
            <a:stCxn id="42" idx="6"/>
            <a:endCxn id="48" idx="2"/>
          </p:cNvCxnSpPr>
          <p:nvPr/>
        </p:nvCxnSpPr>
        <p:spPr>
          <a:xfrm>
            <a:off x="2002191" y="1327653"/>
            <a:ext cx="1079231" cy="8500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40340182-E19C-4D56-B629-FB3A9FF332C0}"/>
              </a:ext>
            </a:extLst>
          </p:cNvPr>
          <p:cNvCxnSpPr>
            <a:cxnSpLocks/>
            <a:stCxn id="43" idx="6"/>
            <a:endCxn id="48" idx="2"/>
          </p:cNvCxnSpPr>
          <p:nvPr/>
        </p:nvCxnSpPr>
        <p:spPr>
          <a:xfrm flipV="1">
            <a:off x="2002190" y="2177727"/>
            <a:ext cx="1079232" cy="19185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413A0B39-8676-4C5B-B618-7857F973EB56}"/>
              </a:ext>
            </a:extLst>
          </p:cNvPr>
          <p:cNvSpPr/>
          <p:nvPr/>
        </p:nvSpPr>
        <p:spPr>
          <a:xfrm>
            <a:off x="3081422" y="2929621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979FFF36-7B00-455F-95E6-4AD5DF2EC17F}"/>
              </a:ext>
            </a:extLst>
          </p:cNvPr>
          <p:cNvSpPr/>
          <p:nvPr/>
        </p:nvSpPr>
        <p:spPr>
          <a:xfrm>
            <a:off x="3081422" y="1778635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F775B39C-E4FC-4385-A49E-156D1302708F}"/>
              </a:ext>
            </a:extLst>
          </p:cNvPr>
          <p:cNvSpPr/>
          <p:nvPr/>
        </p:nvSpPr>
        <p:spPr>
          <a:xfrm>
            <a:off x="3081422" y="4082189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0345F78D-46CC-4D0A-84B0-6497ACA31503}"/>
              </a:ext>
            </a:extLst>
          </p:cNvPr>
          <p:cNvCxnSpPr>
            <a:cxnSpLocks/>
            <a:stCxn id="41" idx="6"/>
            <a:endCxn id="53" idx="2"/>
          </p:cNvCxnSpPr>
          <p:nvPr/>
        </p:nvCxnSpPr>
        <p:spPr>
          <a:xfrm>
            <a:off x="2002190" y="2564544"/>
            <a:ext cx="1079232" cy="19167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EA8847B5-8A11-44AF-B5D6-7AA1DE906EF7}"/>
              </a:ext>
            </a:extLst>
          </p:cNvPr>
          <p:cNvCxnSpPr>
            <a:cxnSpLocks/>
            <a:stCxn id="42" idx="6"/>
            <a:endCxn id="53" idx="2"/>
          </p:cNvCxnSpPr>
          <p:nvPr/>
        </p:nvCxnSpPr>
        <p:spPr>
          <a:xfrm>
            <a:off x="2002191" y="1327653"/>
            <a:ext cx="1079231" cy="31536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C0EFE02F-889C-45ED-847B-1B4925B68BC1}"/>
              </a:ext>
            </a:extLst>
          </p:cNvPr>
          <p:cNvCxnSpPr>
            <a:cxnSpLocks/>
            <a:stCxn id="43" idx="6"/>
            <a:endCxn id="53" idx="2"/>
          </p:cNvCxnSpPr>
          <p:nvPr/>
        </p:nvCxnSpPr>
        <p:spPr>
          <a:xfrm>
            <a:off x="2002190" y="4096231"/>
            <a:ext cx="1079232" cy="3850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Oval 80">
            <a:extLst>
              <a:ext uri="{FF2B5EF4-FFF2-40B4-BE49-F238E27FC236}">
                <a16:creationId xmlns:a16="http://schemas.microsoft.com/office/drawing/2014/main" id="{7E7FF854-FBC1-4F5D-863D-DDB7CFFBCE5D}"/>
              </a:ext>
            </a:extLst>
          </p:cNvPr>
          <p:cNvSpPr/>
          <p:nvPr/>
        </p:nvSpPr>
        <p:spPr>
          <a:xfrm>
            <a:off x="3217544" y="1064684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1</a:t>
            </a:r>
          </a:p>
        </p:txBody>
      </p: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60B6CC65-706E-4588-882B-E9FA36AB1180}"/>
              </a:ext>
            </a:extLst>
          </p:cNvPr>
          <p:cNvCxnSpPr>
            <a:cxnSpLocks/>
            <a:stCxn id="81" idx="6"/>
            <a:endCxn id="38" idx="2"/>
          </p:cNvCxnSpPr>
          <p:nvPr/>
        </p:nvCxnSpPr>
        <p:spPr>
          <a:xfrm>
            <a:off x="3743482" y="1327653"/>
            <a:ext cx="910468" cy="12440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AAC5206F-5F5F-4109-9C8A-F06B1972BEAA}"/>
              </a:ext>
            </a:extLst>
          </p:cNvPr>
          <p:cNvCxnSpPr>
            <a:cxnSpLocks/>
            <a:stCxn id="48" idx="6"/>
            <a:endCxn id="38" idx="2"/>
          </p:cNvCxnSpPr>
          <p:nvPr/>
        </p:nvCxnSpPr>
        <p:spPr>
          <a:xfrm>
            <a:off x="3879606" y="2177727"/>
            <a:ext cx="774344" cy="3940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67EB0049-2B9A-4BCD-9181-C5018759532A}"/>
              </a:ext>
            </a:extLst>
          </p:cNvPr>
          <p:cNvCxnSpPr>
            <a:cxnSpLocks/>
            <a:stCxn id="47" idx="6"/>
            <a:endCxn id="4" idx="2"/>
          </p:cNvCxnSpPr>
          <p:nvPr/>
        </p:nvCxnSpPr>
        <p:spPr>
          <a:xfrm>
            <a:off x="3879605" y="3328713"/>
            <a:ext cx="774345" cy="7569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5EDF572B-CE0B-4913-B8B6-3EAB40E98773}"/>
              </a:ext>
            </a:extLst>
          </p:cNvPr>
          <p:cNvCxnSpPr>
            <a:cxnSpLocks/>
            <a:stCxn id="53" idx="6"/>
            <a:endCxn id="4" idx="2"/>
          </p:cNvCxnSpPr>
          <p:nvPr/>
        </p:nvCxnSpPr>
        <p:spPr>
          <a:xfrm flipV="1">
            <a:off x="3879605" y="4085677"/>
            <a:ext cx="774345" cy="3956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FC2131E2-F2D2-46F6-804C-A9738350D2B8}"/>
              </a:ext>
            </a:extLst>
          </p:cNvPr>
          <p:cNvCxnSpPr>
            <a:cxnSpLocks/>
            <a:stCxn id="48" idx="6"/>
            <a:endCxn id="4" idx="2"/>
          </p:cNvCxnSpPr>
          <p:nvPr/>
        </p:nvCxnSpPr>
        <p:spPr>
          <a:xfrm>
            <a:off x="3879605" y="2177727"/>
            <a:ext cx="774345" cy="1907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98A74491-E1C7-4760-A94B-5C774BBBB093}"/>
              </a:ext>
            </a:extLst>
          </p:cNvPr>
          <p:cNvCxnSpPr>
            <a:cxnSpLocks/>
            <a:stCxn id="47" idx="6"/>
            <a:endCxn id="38" idx="2"/>
          </p:cNvCxnSpPr>
          <p:nvPr/>
        </p:nvCxnSpPr>
        <p:spPr>
          <a:xfrm flipV="1">
            <a:off x="3879606" y="2571750"/>
            <a:ext cx="774344" cy="7569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230D0FD4-0665-4521-8FEE-203EBD8CB420}"/>
              </a:ext>
            </a:extLst>
          </p:cNvPr>
          <p:cNvCxnSpPr>
            <a:cxnSpLocks/>
            <a:stCxn id="53" idx="6"/>
            <a:endCxn id="38" idx="2"/>
          </p:cNvCxnSpPr>
          <p:nvPr/>
        </p:nvCxnSpPr>
        <p:spPr>
          <a:xfrm flipV="1">
            <a:off x="3879606" y="2571750"/>
            <a:ext cx="774344" cy="19095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80526B46-FACF-4CD4-96CD-1E9C0EDF4CC1}"/>
              </a:ext>
            </a:extLst>
          </p:cNvPr>
          <p:cNvCxnSpPr>
            <a:cxnSpLocks/>
            <a:stCxn id="81" idx="6"/>
            <a:endCxn id="4" idx="2"/>
          </p:cNvCxnSpPr>
          <p:nvPr/>
        </p:nvCxnSpPr>
        <p:spPr>
          <a:xfrm>
            <a:off x="3743482" y="1327653"/>
            <a:ext cx="910469" cy="27580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id="{2804D430-24E1-4C90-8E57-0F12244A54FB}"/>
              </a:ext>
            </a:extLst>
          </p:cNvPr>
          <p:cNvSpPr txBox="1"/>
          <p:nvPr/>
        </p:nvSpPr>
        <p:spPr>
          <a:xfrm>
            <a:off x="1476252" y="4495322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a</a:t>
            </a:r>
            <a:r>
              <a:rPr lang="en-US" sz="1050" baseline="30000" dirty="0"/>
              <a:t>1</a:t>
            </a:r>
            <a:endParaRPr lang="en-US" sz="1050" dirty="0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69B8F8B5-74DA-4540-BED1-CAF0A514BDD2}"/>
              </a:ext>
            </a:extLst>
          </p:cNvPr>
          <p:cNvSpPr txBox="1"/>
          <p:nvPr/>
        </p:nvSpPr>
        <p:spPr>
          <a:xfrm>
            <a:off x="3217544" y="4892279"/>
            <a:ext cx="52593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z</a:t>
            </a:r>
            <a:r>
              <a:rPr lang="en-US" sz="1050" baseline="30000" dirty="0"/>
              <a:t>2</a:t>
            </a:r>
            <a:r>
              <a:rPr lang="en-US" sz="1050" dirty="0"/>
              <a:t>|a</a:t>
            </a:r>
            <a:r>
              <a:rPr lang="en-US" sz="1050" baseline="30000" dirty="0"/>
              <a:t>2</a:t>
            </a:r>
            <a:endParaRPr lang="en-US" sz="1050" dirty="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22A710C4-5E2F-4F19-A9C4-9B6CF14B78A5}"/>
              </a:ext>
            </a:extLst>
          </p:cNvPr>
          <p:cNvSpPr txBox="1"/>
          <p:nvPr/>
        </p:nvSpPr>
        <p:spPr>
          <a:xfrm>
            <a:off x="2401995" y="1381791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b</a:t>
            </a:r>
            <a:r>
              <a:rPr lang="en-US" sz="1050" baseline="30000" dirty="0"/>
              <a:t>1</a:t>
            </a:r>
            <a:endParaRPr lang="en-US" sz="1050" dirty="0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80DA2972-7969-46CA-B527-1557B154E991}"/>
              </a:ext>
            </a:extLst>
          </p:cNvPr>
          <p:cNvSpPr txBox="1"/>
          <p:nvPr/>
        </p:nvSpPr>
        <p:spPr>
          <a:xfrm>
            <a:off x="4006066" y="1390109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b</a:t>
            </a:r>
            <a:r>
              <a:rPr lang="en-US" sz="1050" baseline="30000" dirty="0"/>
              <a:t>2</a:t>
            </a:r>
            <a:endParaRPr lang="en-US" sz="1050" dirty="0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9B8D73EA-B855-4EAB-A3F8-E99F4573AB27}"/>
              </a:ext>
            </a:extLst>
          </p:cNvPr>
          <p:cNvSpPr txBox="1"/>
          <p:nvPr/>
        </p:nvSpPr>
        <p:spPr>
          <a:xfrm>
            <a:off x="2401995" y="4535306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W</a:t>
            </a:r>
            <a:r>
              <a:rPr lang="en-US" sz="1050" baseline="30000" dirty="0"/>
              <a:t>1</a:t>
            </a:r>
            <a:endParaRPr lang="en-US" sz="1050" dirty="0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F169A857-450E-4707-BEC2-5F8EC80BB79E}"/>
              </a:ext>
            </a:extLst>
          </p:cNvPr>
          <p:cNvSpPr txBox="1"/>
          <p:nvPr/>
        </p:nvSpPr>
        <p:spPr>
          <a:xfrm>
            <a:off x="4133727" y="4535306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W</a:t>
            </a:r>
            <a:r>
              <a:rPr lang="en-US" sz="1050" baseline="30000" dirty="0"/>
              <a:t>2</a:t>
            </a:r>
            <a:endParaRPr lang="en-US" sz="1050" dirty="0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1777A20F-52C8-45B7-9D11-8FE8F5E24C69}"/>
              </a:ext>
            </a:extLst>
          </p:cNvPr>
          <p:cNvSpPr txBox="1"/>
          <p:nvPr/>
        </p:nvSpPr>
        <p:spPr>
          <a:xfrm>
            <a:off x="4845328" y="4535306"/>
            <a:ext cx="52593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z</a:t>
            </a:r>
            <a:r>
              <a:rPr lang="en-US" sz="1050" baseline="30000" dirty="0"/>
              <a:t>3</a:t>
            </a:r>
            <a:r>
              <a:rPr lang="en-US" sz="1050" dirty="0"/>
              <a:t>|a</a:t>
            </a:r>
            <a:r>
              <a:rPr lang="en-US" sz="1050" baseline="30000" dirty="0"/>
              <a:t>3</a:t>
            </a:r>
            <a:endParaRPr lang="en-US" sz="105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77C7BA8-81BD-4124-A7E2-B793D48D472F}"/>
                  </a:ext>
                </a:extLst>
              </p:cNvPr>
              <p:cNvSpPr txBox="1"/>
              <p:nvPr/>
            </p:nvSpPr>
            <p:spPr>
              <a:xfrm>
                <a:off x="4305301" y="273844"/>
                <a:ext cx="4772025" cy="16853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 sz="2400" dirty="0"/>
                            <m:t>δ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</m:den>
                      </m:f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endParaRPr lang="en-US" sz="2400" dirty="0"/>
              </a:p>
              <a:p>
                <a:pPr algn="ctr"/>
                <a:r>
                  <a:rPr lang="en-US" sz="2400" dirty="0"/>
                  <a:t>Where </a:t>
                </a:r>
                <a:r>
                  <a:rPr lang="en-US" sz="2400" dirty="0" err="1"/>
                  <a:t>i</a:t>
                </a:r>
                <a:r>
                  <a:rPr lang="en-US" sz="2400" dirty="0"/>
                  <a:t> = 1, 2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77C7BA8-81BD-4124-A7E2-B793D48D47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5301" y="273844"/>
                <a:ext cx="4772025" cy="1685333"/>
              </a:xfrm>
              <a:prstGeom prst="rect">
                <a:avLst/>
              </a:prstGeom>
              <a:blipFill>
                <a:blip r:embed="rId2"/>
                <a:stretch>
                  <a:fillRect b="-7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TextBox 48">
            <a:extLst>
              <a:ext uri="{FF2B5EF4-FFF2-40B4-BE49-F238E27FC236}">
                <a16:creationId xmlns:a16="http://schemas.microsoft.com/office/drawing/2014/main" id="{E8FD06A0-26C8-471C-AC33-C2437FE8A519}"/>
              </a:ext>
            </a:extLst>
          </p:cNvPr>
          <p:cNvSpPr txBox="1"/>
          <p:nvPr/>
        </p:nvSpPr>
        <p:spPr>
          <a:xfrm>
            <a:off x="5636011" y="3190213"/>
            <a:ext cx="74573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C(Y</a:t>
            </a:r>
            <a:r>
              <a:rPr lang="en-US" sz="1050" baseline="-25000" dirty="0"/>
              <a:t>1</a:t>
            </a:r>
            <a:r>
              <a:rPr lang="en-US" sz="1050" dirty="0"/>
              <a:t>,Y</a:t>
            </a:r>
            <a:r>
              <a:rPr lang="en-US" sz="1050" baseline="-25000" dirty="0"/>
              <a:t>2</a:t>
            </a:r>
            <a:r>
              <a:rPr lang="en-US" sz="1050" dirty="0"/>
              <a:t>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C35D4838-5B60-4052-B303-C4DDD324778D}"/>
                  </a:ext>
                </a:extLst>
              </p14:cNvPr>
              <p14:cNvContentPartPr/>
              <p14:nvPr/>
            </p14:nvContentPartPr>
            <p14:xfrm>
              <a:off x="4882320" y="1129320"/>
              <a:ext cx="1828800" cy="37450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C35D4838-5B60-4052-B303-C4DDD324778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872960" y="1119960"/>
                <a:ext cx="1847520" cy="3763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0423536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08C735-E371-4D74-BFD1-F47A814E77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Propagation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B2999FF-DC34-474C-A35B-A30064BED55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 dirty="0"/>
                            <m:t>δ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=1,2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Let’s clean this up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B2999FF-DC34-474C-A35B-A30064BED55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2377290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D6607-4B6C-418A-88BD-4EF69F578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Boundaries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C85D5D-E470-41E9-8B88-D3B99A816C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77428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Any decision</a:t>
            </a:r>
          </a:p>
          <a:p>
            <a:pPr marL="0" indent="0">
              <a:buNone/>
            </a:pPr>
            <a:r>
              <a:rPr lang="en-US" dirty="0"/>
              <a:t>Function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ReLU</a:t>
            </a:r>
            <a:r>
              <a:rPr lang="en-US" dirty="0"/>
              <a:t> – Rectified</a:t>
            </a:r>
          </a:p>
          <a:p>
            <a:pPr marL="0" indent="0">
              <a:buNone/>
            </a:pPr>
            <a:r>
              <a:rPr lang="en-US" dirty="0"/>
              <a:t>linear unit,</a:t>
            </a:r>
          </a:p>
          <a:p>
            <a:pPr marL="0" indent="0">
              <a:buNone/>
            </a:pPr>
            <a:r>
              <a:rPr lang="en-US" dirty="0"/>
              <a:t>Max(0,</a:t>
            </a:r>
            <a:r>
              <a:rPr lang="en-US" i="1" dirty="0"/>
              <a:t>z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TanH</a:t>
            </a:r>
            <a:r>
              <a:rPr lang="en-US" dirty="0"/>
              <a:t> and </a:t>
            </a:r>
            <a:r>
              <a:rPr lang="en-US" dirty="0" err="1"/>
              <a:t>ReLU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are in vogue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2C3400-F9C2-45B1-9137-22F381C035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9808" y="1179838"/>
            <a:ext cx="5955542" cy="3642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13233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AA004-D3F8-44F7-920F-57F394E9F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Multi-layer Perceptron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ACF5DD-0B44-4C1C-97BD-C25269B97F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INPUT LAYER		HIDDEN LAYER		OUTPUT LAYER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C4ADE74-5970-4723-8835-FC8E3904DD5E}"/>
              </a:ext>
            </a:extLst>
          </p:cNvPr>
          <p:cNvSpPr/>
          <p:nvPr/>
        </p:nvSpPr>
        <p:spPr>
          <a:xfrm>
            <a:off x="3367294" y="4250886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/>
              <a:t>a</a:t>
            </a:r>
            <a:r>
              <a:rPr lang="en-US" sz="1050" baseline="-25000" dirty="0"/>
              <a:t>2</a:t>
            </a:r>
            <a:endParaRPr lang="en-US" sz="1050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41F3442-9185-4529-A837-F07161650B2C}"/>
              </a:ext>
            </a:extLst>
          </p:cNvPr>
          <p:cNvCxnSpPr>
            <a:cxnSpLocks/>
            <a:stCxn id="4" idx="6"/>
            <a:endCxn id="32" idx="2"/>
          </p:cNvCxnSpPr>
          <p:nvPr/>
        </p:nvCxnSpPr>
        <p:spPr>
          <a:xfrm flipV="1">
            <a:off x="4165478" y="3287493"/>
            <a:ext cx="2084840" cy="13624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8AEFAE9-97C0-4FFC-B5D4-0F2E682904E5}"/>
              </a:ext>
            </a:extLst>
          </p:cNvPr>
          <p:cNvCxnSpPr>
            <a:cxnSpLocks/>
            <a:stCxn id="41" idx="6"/>
            <a:endCxn id="4" idx="2"/>
          </p:cNvCxnSpPr>
          <p:nvPr/>
        </p:nvCxnSpPr>
        <p:spPr>
          <a:xfrm>
            <a:off x="1476253" y="3287493"/>
            <a:ext cx="1891041" cy="13624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5B73DB2-78A8-4027-B59D-A7EBFC600F31}"/>
              </a:ext>
            </a:extLst>
          </p:cNvPr>
          <p:cNvCxnSpPr>
            <a:cxnSpLocks/>
            <a:stCxn id="42" idx="6"/>
            <a:endCxn id="4" idx="2"/>
          </p:cNvCxnSpPr>
          <p:nvPr/>
        </p:nvCxnSpPr>
        <p:spPr>
          <a:xfrm>
            <a:off x="1476253" y="2061132"/>
            <a:ext cx="1891041" cy="25888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0F5128C-3469-4C74-A8B6-7877D0293773}"/>
              </a:ext>
            </a:extLst>
          </p:cNvPr>
          <p:cNvCxnSpPr>
            <a:cxnSpLocks/>
            <a:stCxn id="43" idx="6"/>
            <a:endCxn id="4" idx="2"/>
          </p:cNvCxnSpPr>
          <p:nvPr/>
        </p:nvCxnSpPr>
        <p:spPr>
          <a:xfrm flipV="1">
            <a:off x="1476253" y="4649978"/>
            <a:ext cx="1891041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CD10056F-7C91-462C-9256-9F53BFD366B8}"/>
              </a:ext>
            </a:extLst>
          </p:cNvPr>
          <p:cNvSpPr/>
          <p:nvPr/>
        </p:nvSpPr>
        <p:spPr>
          <a:xfrm>
            <a:off x="3367295" y="2888401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/>
              <a:t>a</a:t>
            </a:r>
            <a:r>
              <a:rPr lang="en-US" sz="1050" baseline="-25000" dirty="0"/>
              <a:t>1</a:t>
            </a:r>
            <a:endParaRPr lang="en-US" sz="1050" dirty="0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EE39AABD-1DD6-4F5F-9DBF-F679C9F026ED}"/>
              </a:ext>
            </a:extLst>
          </p:cNvPr>
          <p:cNvCxnSpPr>
            <a:cxnSpLocks/>
            <a:stCxn id="38" idx="6"/>
            <a:endCxn id="32" idx="2"/>
          </p:cNvCxnSpPr>
          <p:nvPr/>
        </p:nvCxnSpPr>
        <p:spPr>
          <a:xfrm>
            <a:off x="4165478" y="3287493"/>
            <a:ext cx="208484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30D6A1FE-879A-45BE-BF79-82471B6B2768}"/>
              </a:ext>
            </a:extLst>
          </p:cNvPr>
          <p:cNvSpPr/>
          <p:nvPr/>
        </p:nvSpPr>
        <p:spPr>
          <a:xfrm>
            <a:off x="950315" y="3024523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X</a:t>
            </a:r>
            <a:r>
              <a:rPr lang="en-US" sz="1050" baseline="-25000" dirty="0"/>
              <a:t>1</a:t>
            </a:r>
            <a:endParaRPr lang="en-US" sz="1050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108AC73E-31B4-4C27-97CE-F7A87E4ACB69}"/>
              </a:ext>
            </a:extLst>
          </p:cNvPr>
          <p:cNvSpPr/>
          <p:nvPr/>
        </p:nvSpPr>
        <p:spPr>
          <a:xfrm>
            <a:off x="950315" y="1798162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1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A0D91FF7-B43E-4808-BF1A-EF5BC4533DC1}"/>
              </a:ext>
            </a:extLst>
          </p:cNvPr>
          <p:cNvSpPr/>
          <p:nvPr/>
        </p:nvSpPr>
        <p:spPr>
          <a:xfrm>
            <a:off x="950315" y="4387009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X</a:t>
            </a:r>
            <a:r>
              <a:rPr lang="en-US" sz="1050" baseline="-25000" dirty="0"/>
              <a:t>2</a:t>
            </a:r>
            <a:endParaRPr lang="en-US" sz="1050" dirty="0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A61B509B-8DD2-4A53-8AB5-E5A181F5A335}"/>
              </a:ext>
            </a:extLst>
          </p:cNvPr>
          <p:cNvCxnSpPr>
            <a:cxnSpLocks/>
            <a:stCxn id="41" idx="6"/>
            <a:endCxn id="38" idx="2"/>
          </p:cNvCxnSpPr>
          <p:nvPr/>
        </p:nvCxnSpPr>
        <p:spPr>
          <a:xfrm>
            <a:off x="1476253" y="3287493"/>
            <a:ext cx="1891042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06C533A0-16DB-4D79-82C7-819B14E610CF}"/>
              </a:ext>
            </a:extLst>
          </p:cNvPr>
          <p:cNvCxnSpPr>
            <a:cxnSpLocks/>
            <a:stCxn id="42" idx="6"/>
            <a:endCxn id="38" idx="2"/>
          </p:cNvCxnSpPr>
          <p:nvPr/>
        </p:nvCxnSpPr>
        <p:spPr>
          <a:xfrm>
            <a:off x="1476253" y="2061132"/>
            <a:ext cx="1891042" cy="12263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40340182-E19C-4D56-B629-FB3A9FF332C0}"/>
              </a:ext>
            </a:extLst>
          </p:cNvPr>
          <p:cNvCxnSpPr>
            <a:cxnSpLocks/>
            <a:stCxn id="43" idx="6"/>
            <a:endCxn id="38" idx="2"/>
          </p:cNvCxnSpPr>
          <p:nvPr/>
        </p:nvCxnSpPr>
        <p:spPr>
          <a:xfrm flipV="1">
            <a:off x="1476253" y="3287494"/>
            <a:ext cx="1891042" cy="13624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11B0CC15-37EA-4826-AEB0-58D6F7545799}"/>
              </a:ext>
            </a:extLst>
          </p:cNvPr>
          <p:cNvSpPr/>
          <p:nvPr/>
        </p:nvSpPr>
        <p:spPr>
          <a:xfrm>
            <a:off x="6250318" y="2888401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Y</a:t>
            </a:r>
            <a:r>
              <a:rPr lang="en-US" sz="1050" baseline="-25000" dirty="0"/>
              <a:t>1</a:t>
            </a:r>
            <a:endParaRPr lang="en-US" sz="1050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BBF4EF2-49DC-4EEA-9603-F1EE5372DC06}"/>
              </a:ext>
            </a:extLst>
          </p:cNvPr>
          <p:cNvCxnSpPr>
            <a:stCxn id="32" idx="6"/>
          </p:cNvCxnSpPr>
          <p:nvPr/>
        </p:nvCxnSpPr>
        <p:spPr>
          <a:xfrm flipV="1">
            <a:off x="7048502" y="3287493"/>
            <a:ext cx="873510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0BF93972-0142-4D54-91F7-09483D310B26}"/>
              </a:ext>
            </a:extLst>
          </p:cNvPr>
          <p:cNvSpPr txBox="1"/>
          <p:nvPr/>
        </p:nvSpPr>
        <p:spPr>
          <a:xfrm>
            <a:off x="7922011" y="3148993"/>
            <a:ext cx="59333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1 or -1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4A44F546-E5BA-4FC0-9B02-2196059679A9}"/>
              </a:ext>
            </a:extLst>
          </p:cNvPr>
          <p:cNvSpPr/>
          <p:nvPr/>
        </p:nvSpPr>
        <p:spPr>
          <a:xfrm>
            <a:off x="3503416" y="1798162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1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E50709C-E089-498E-BD78-170A3AA4C65B}"/>
              </a:ext>
            </a:extLst>
          </p:cNvPr>
          <p:cNvCxnSpPr>
            <a:stCxn id="27" idx="6"/>
            <a:endCxn id="32" idx="2"/>
          </p:cNvCxnSpPr>
          <p:nvPr/>
        </p:nvCxnSpPr>
        <p:spPr>
          <a:xfrm>
            <a:off x="4029354" y="2061132"/>
            <a:ext cx="2220964" cy="12263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BC3DBBA-F725-4BE9-971E-01DA7FF8EF39}"/>
                  </a:ext>
                </a:extLst>
              </p:cNvPr>
              <p:cNvSpPr txBox="1"/>
              <p:nvPr/>
            </p:nvSpPr>
            <p:spPr>
              <a:xfrm>
                <a:off x="2752619" y="2722000"/>
                <a:ext cx="514350" cy="2555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05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BC3DBBA-F725-4BE9-971E-01DA7FF8EF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2619" y="2722000"/>
                <a:ext cx="514350" cy="25551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C7973FE-9782-4700-9408-13C893E03764}"/>
                  </a:ext>
                </a:extLst>
              </p:cNvPr>
              <p:cNvSpPr txBox="1"/>
              <p:nvPr/>
            </p:nvSpPr>
            <p:spPr>
              <a:xfrm>
                <a:off x="2493785" y="3025778"/>
                <a:ext cx="514350" cy="2555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05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C7973FE-9782-4700-9408-13C893E037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3785" y="3025778"/>
                <a:ext cx="514350" cy="25551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B5B4A4D-AFE3-47B8-AB90-436ADA94B1DB}"/>
                  </a:ext>
                </a:extLst>
              </p:cNvPr>
              <p:cNvSpPr txBox="1"/>
              <p:nvPr/>
            </p:nvSpPr>
            <p:spPr>
              <a:xfrm>
                <a:off x="2800477" y="3563689"/>
                <a:ext cx="514350" cy="2557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05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  <m:sup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B5B4A4D-AFE3-47B8-AB90-436ADA94B1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0477" y="3563689"/>
                <a:ext cx="514350" cy="25577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A524BB4-7F75-4F89-AB48-0584D36787EF}"/>
                  </a:ext>
                </a:extLst>
              </p:cNvPr>
              <p:cNvSpPr txBox="1"/>
              <p:nvPr/>
            </p:nvSpPr>
            <p:spPr>
              <a:xfrm>
                <a:off x="2978234" y="4020168"/>
                <a:ext cx="514350" cy="2557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05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A524BB4-7F75-4F89-AB48-0584D36787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8234" y="4020168"/>
                <a:ext cx="514350" cy="25577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845B795-BCB7-4431-A8BC-AC4F85756778}"/>
                  </a:ext>
                </a:extLst>
              </p:cNvPr>
              <p:cNvSpPr txBox="1"/>
              <p:nvPr/>
            </p:nvSpPr>
            <p:spPr>
              <a:xfrm>
                <a:off x="2448059" y="4211492"/>
                <a:ext cx="514350" cy="2557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05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845B795-BCB7-4431-A8BC-AC4F857567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8059" y="4211492"/>
                <a:ext cx="514350" cy="25577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9A7C7A9-4FD5-4348-AC61-84BF99320949}"/>
                  </a:ext>
                </a:extLst>
              </p:cNvPr>
              <p:cNvSpPr txBox="1"/>
              <p:nvPr/>
            </p:nvSpPr>
            <p:spPr>
              <a:xfrm>
                <a:off x="2785003" y="4667233"/>
                <a:ext cx="514350" cy="2557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05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9A7C7A9-4FD5-4348-AC61-84BF993209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5003" y="4667233"/>
                <a:ext cx="514350" cy="25577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6E876F2-0B68-4836-8B62-B82BA3E08F51}"/>
                  </a:ext>
                </a:extLst>
              </p:cNvPr>
              <p:cNvSpPr txBox="1"/>
              <p:nvPr/>
            </p:nvSpPr>
            <p:spPr>
              <a:xfrm>
                <a:off x="5553075" y="2677372"/>
                <a:ext cx="514350" cy="2558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05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6E876F2-0B68-4836-8B62-B82BA3E08F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3075" y="2677372"/>
                <a:ext cx="514350" cy="25583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A7AB5B19-D772-4634-A7C9-A8C669772A76}"/>
                  </a:ext>
                </a:extLst>
              </p:cNvPr>
              <p:cNvSpPr txBox="1"/>
              <p:nvPr/>
            </p:nvSpPr>
            <p:spPr>
              <a:xfrm>
                <a:off x="5309234" y="3028838"/>
                <a:ext cx="514350" cy="2558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05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A7AB5B19-D772-4634-A7C9-A8C669772A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9234" y="3028838"/>
                <a:ext cx="514350" cy="25583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272CFFC-419D-4CA9-957E-A6795B9E5D43}"/>
                  </a:ext>
                </a:extLst>
              </p:cNvPr>
              <p:cNvSpPr txBox="1"/>
              <p:nvPr/>
            </p:nvSpPr>
            <p:spPr>
              <a:xfrm>
                <a:off x="5566409" y="3618211"/>
                <a:ext cx="514350" cy="2560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05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  <m:sup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272CFFC-419D-4CA9-957E-A6795B9E5D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6409" y="3618211"/>
                <a:ext cx="514350" cy="25609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10128BD-02C3-4DA8-86EE-B2CAC3F0B3A1}"/>
                  </a:ext>
                </a:extLst>
              </p:cNvPr>
              <p:cNvSpPr txBox="1"/>
              <p:nvPr/>
            </p:nvSpPr>
            <p:spPr>
              <a:xfrm>
                <a:off x="4029355" y="1268016"/>
                <a:ext cx="4807661" cy="3478709"/>
              </a:xfrm>
              <a:prstGeom prst="rect">
                <a:avLst/>
              </a:prstGeom>
              <a:solidFill>
                <a:srgbClr val="FFFFFF">
                  <a:alpha val="89804"/>
                </a:srgbClr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sz="18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  <m:sup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  <m:sup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  <m:sup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  <m:sup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r>
                        <a:rPr lang="en-US" sz="1800" i="1">
                          <a:latin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sz="18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800" dirty="0"/>
              </a:p>
              <a:p>
                <a:endParaRPr lang="en-US" sz="1800" dirty="0"/>
              </a:p>
              <a:p>
                <a:endParaRPr lang="en-US" sz="1800" dirty="0"/>
              </a:p>
              <a:p>
                <a:endParaRPr lang="en-US" sz="1800" dirty="0"/>
              </a:p>
              <a:p>
                <a:r>
                  <a:rPr lang="en-US" sz="1800" dirty="0"/>
                  <a:t>Intermediate Activities </a:t>
                </a:r>
                <a:r>
                  <a:rPr lang="en-US" sz="1800" i="1" dirty="0"/>
                  <a:t>z</a:t>
                </a:r>
              </a:p>
              <a:p>
                <a:endParaRPr lang="en-US" sz="1800" i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8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sSup>
                        <m:s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sz="1800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en-US" sz="1800" dirty="0"/>
              </a:p>
              <a:p>
                <a:endParaRPr lang="en-US" sz="1800" dirty="0"/>
              </a:p>
              <a:p>
                <a:r>
                  <a:rPr lang="en-US" sz="1800" dirty="0"/>
                  <a:t>Intermediate Activations </a:t>
                </a:r>
                <a:r>
                  <a:rPr lang="en-US" sz="1800" i="1" dirty="0"/>
                  <a:t>a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8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800" dirty="0"/>
              </a:p>
              <a:p>
                <a:endParaRPr lang="en-US" sz="1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10128BD-02C3-4DA8-86EE-B2CAC3F0B3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9355" y="1268016"/>
                <a:ext cx="4807661" cy="3478709"/>
              </a:xfrm>
              <a:prstGeom prst="rect">
                <a:avLst/>
              </a:prstGeom>
              <a:blipFill>
                <a:blip r:embed="rId11"/>
                <a:stretch>
                  <a:fillRect l="-11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8238811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08C735-E371-4D74-BFD1-F47A814E77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Propagation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B2999FF-DC34-474C-A35B-A30064BED55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 dirty="0"/>
                            <m:t>δ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=1,2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so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p>
                        </m:sSubSup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p>
                        </m:sSubSup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′(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B2999FF-DC34-474C-A35B-A30064BED55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6654324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08C735-E371-4D74-BFD1-F47A814E77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Propagation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B2999FF-DC34-474C-A35B-A30064BED55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 dirty="0"/>
                            <m:t>δ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=1,2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 dirty="0"/>
                            <m:t>δ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′(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=1,2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B2999FF-DC34-474C-A35B-A30064BED55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3945185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3A440-A915-467B-AB7B-B47A494C8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Computing the Partial Derivatives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13D86E2-90B9-4033-B575-F740D284455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369219"/>
                <a:ext cx="7886700" cy="3774281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𝑑𝑒𝑟𝑖𝑣𝑎𝑡𝑖𝑣𝑒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𝑤𝑖𝑡h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𝑟𝑒𝑠𝑝𝑒𝑐𝑡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13D86E2-90B9-4033-B575-F740D284455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369219"/>
                <a:ext cx="7886700" cy="3774281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357DF0B4-F1D0-4BF9-AE29-030DBBAE99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8813" y="2056441"/>
            <a:ext cx="5286375" cy="2399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61718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08C735-E371-4D74-BFD1-F47A814E77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Propagation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B2999FF-DC34-474C-A35B-A30064BED55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 dirty="0"/>
                            <m:t>δ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=1,2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 dirty="0"/>
                            <m:t>δ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′(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=1,2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First partial derivative is just </a:t>
                </a:r>
                <a:r>
                  <a:rPr lang="en-US" dirty="0" err="1"/>
                  <a:t>w.r.t.</a:t>
                </a:r>
                <a:r>
                  <a:rPr lang="en-US" dirty="0"/>
                  <a:t> our outputs for each node </a:t>
                </a:r>
                <a:r>
                  <a:rPr lang="en-US" dirty="0" err="1"/>
                  <a:t>i</a:t>
                </a:r>
                <a:endParaRPr lang="en-US" dirty="0"/>
              </a:p>
              <a:p>
                <a:pPr marL="0" indent="0">
                  <a:buNone/>
                </a:pPr>
                <a:endParaRPr lang="en-US" baseline="300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/>
                            <m:t>▽</m:t>
                          </m:r>
                        </m:e>
                        <m:sub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sub>
                      </m:sSub>
                      <m:r>
                        <m:rPr>
                          <m:nor/>
                        </m:rPr>
                        <a:rPr lang="en-US" b="0" i="0" smtClean="0"/>
                        <m:t>C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B2999FF-DC34-474C-A35B-A30064BED55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92446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70A23-6061-469E-83BA-1D42720FB1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Perceptrons – Decision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E01FFC-9527-4149-87B9-899EDB84D7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Binary AND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Binary OR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C655B15-889E-496A-BE27-E5195BAF95EE}"/>
              </a:ext>
            </a:extLst>
          </p:cNvPr>
          <p:cNvGraphicFramePr>
            <a:graphicFrameLocks noGrp="1"/>
          </p:cNvGraphicFramePr>
          <p:nvPr/>
        </p:nvGraphicFramePr>
        <p:xfrm>
          <a:off x="2140809" y="1369219"/>
          <a:ext cx="2431191" cy="13906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9039">
                  <a:extLst>
                    <a:ext uri="{9D8B030D-6E8A-4147-A177-3AD203B41FA5}">
                      <a16:colId xmlns:a16="http://schemas.microsoft.com/office/drawing/2014/main" val="403280701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46472291"/>
                    </a:ext>
                  </a:extLst>
                </a:gridCol>
                <a:gridCol w="485775">
                  <a:extLst>
                    <a:ext uri="{9D8B030D-6E8A-4147-A177-3AD203B41FA5}">
                      <a16:colId xmlns:a16="http://schemas.microsoft.com/office/drawing/2014/main" val="3284426558"/>
                    </a:ext>
                  </a:extLst>
                </a:gridCol>
                <a:gridCol w="1019177">
                  <a:extLst>
                    <a:ext uri="{9D8B030D-6E8A-4147-A177-3AD203B41FA5}">
                      <a16:colId xmlns:a16="http://schemas.microsoft.com/office/drawing/2014/main" val="248957559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X</a:t>
                      </a:r>
                      <a:r>
                        <a:rPr lang="en-US" sz="1100" baseline="-25000" dirty="0"/>
                        <a:t>1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X</a:t>
                      </a:r>
                      <a:r>
                        <a:rPr lang="en-US" sz="1100" baseline="-25000" dirty="0"/>
                        <a:t>2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Output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545447388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145737781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808332718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880718866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217941234"/>
                  </a:ext>
                </a:extLst>
              </a:tr>
            </a:tbl>
          </a:graphicData>
        </a:graphic>
      </p:graphicFrame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7807EE05-C59A-4A13-A8E8-E30C9FE2B5D0}"/>
              </a:ext>
            </a:extLst>
          </p:cNvPr>
          <p:cNvGraphicFramePr>
            <a:graphicFrameLocks noGrp="1"/>
          </p:cNvGraphicFramePr>
          <p:nvPr/>
        </p:nvGraphicFramePr>
        <p:xfrm>
          <a:off x="2140809" y="3255765"/>
          <a:ext cx="2431191" cy="13906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9039">
                  <a:extLst>
                    <a:ext uri="{9D8B030D-6E8A-4147-A177-3AD203B41FA5}">
                      <a16:colId xmlns:a16="http://schemas.microsoft.com/office/drawing/2014/main" val="403280701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46472291"/>
                    </a:ext>
                  </a:extLst>
                </a:gridCol>
                <a:gridCol w="485775">
                  <a:extLst>
                    <a:ext uri="{9D8B030D-6E8A-4147-A177-3AD203B41FA5}">
                      <a16:colId xmlns:a16="http://schemas.microsoft.com/office/drawing/2014/main" val="3284426558"/>
                    </a:ext>
                  </a:extLst>
                </a:gridCol>
                <a:gridCol w="1019177">
                  <a:extLst>
                    <a:ext uri="{9D8B030D-6E8A-4147-A177-3AD203B41FA5}">
                      <a16:colId xmlns:a16="http://schemas.microsoft.com/office/drawing/2014/main" val="248957559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X</a:t>
                      </a:r>
                      <a:r>
                        <a:rPr lang="en-US" sz="1100" baseline="-25000" dirty="0"/>
                        <a:t>1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X</a:t>
                      </a:r>
                      <a:r>
                        <a:rPr lang="en-US" sz="1100" baseline="-25000" dirty="0"/>
                        <a:t>2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Output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545447388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145737781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808332718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880718866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217941234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F78BF63E-7816-4251-86BE-142A8DD5956B}"/>
                  </a:ext>
                </a:extLst>
              </p14:cNvPr>
              <p14:cNvContentPartPr/>
              <p14:nvPr/>
            </p14:nvContentPartPr>
            <p14:xfrm>
              <a:off x="3835800" y="1697760"/>
              <a:ext cx="314640" cy="28908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F78BF63E-7816-4251-86BE-142A8DD5956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26440" y="1688400"/>
                <a:ext cx="333360" cy="2909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9438410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08C735-E371-4D74-BFD1-F47A814E77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Propagation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B2999FF-DC34-474C-A35B-A30064BED55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 dirty="0"/>
                            <m:t>δ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=1,2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 dirty="0"/>
                            <m:t>δ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′(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=1,2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l-GR" dirty="0"/>
                            <m:t>δ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/>
                            <m:t>▽</m:t>
                          </m:r>
                        </m:e>
                        <m:sub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sub>
                      </m:sSub>
                      <m:r>
                        <m:rPr>
                          <m:nor/>
                        </m:rPr>
                        <a:rPr lang="en-US"/>
                        <m:t>C</m:t>
                      </m:r>
                      <m:r>
                        <m:rPr>
                          <m:nor/>
                        </m:rPr>
                        <a:rPr lang="en-US" b="0" i="0" smtClean="0"/>
                        <m:t> </m:t>
                      </m:r>
                      <m:r>
                        <m:rPr>
                          <m:nor/>
                        </m:rPr>
                        <a:rPr lang="en-US"/>
                        <m:t>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′(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B2999FF-DC34-474C-A35B-A30064BED55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8388670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08C735-E371-4D74-BFD1-F47A814E77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Propagation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B2999FF-DC34-474C-A35B-A30064BED55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369219"/>
                <a:ext cx="7886700" cy="377428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l-GR" dirty="0"/>
                            <m:t>δ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/>
                            <m:t>▽</m:t>
                          </m:r>
                        </m:e>
                        <m:sub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sub>
                      </m:sSub>
                      <m:r>
                        <m:rPr>
                          <m:nor/>
                        </m:rPr>
                        <a:rPr lang="en-US"/>
                        <m:t>C</m:t>
                      </m:r>
                      <m:r>
                        <m:rPr>
                          <m:nor/>
                        </m:rPr>
                        <a:rPr lang="en-US" b="0" i="0" smtClean="0"/>
                        <m:t> </m:t>
                      </m:r>
                      <m:r>
                        <m:rPr>
                          <m:nor/>
                        </m:rPr>
                        <a:rPr lang="en-US"/>
                        <m:t>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′(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′(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= derivative of the activation function (applied element-wise to each incoming value in z</a:t>
                </a:r>
                <a:r>
                  <a:rPr lang="en-US" baseline="30000" dirty="0"/>
                  <a:t>3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/>
                      <m:t>⊙</m:t>
                    </m:r>
                  </m:oMath>
                </a14:m>
                <a:r>
                  <a:rPr lang="en-US" dirty="0"/>
                  <a:t> = element-wise multiplication of vectors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b="1" dirty="0"/>
                  <a:t>Note: </a:t>
                </a:r>
                <a:r>
                  <a:rPr lang="en-US" dirty="0"/>
                  <a:t>Valid if C, g() are differentiable (which is true for our activation functions)</a:t>
                </a:r>
                <a:endParaRPr lang="en-US" b="1" dirty="0"/>
              </a:p>
              <a:p>
                <a:pPr marL="0" indent="0">
                  <a:buNone/>
                </a:pPr>
                <a:r>
                  <a:rPr lang="en-US" i="1" dirty="0"/>
                  <a:t>We’re going to keep working with these symbolically</a:t>
                </a:r>
              </a:p>
              <a:p>
                <a:pPr marL="0" indent="0">
                  <a:buNone/>
                </a:pPr>
                <a:r>
                  <a:rPr lang="en-US" b="1" dirty="0"/>
                  <a:t>Note: </a:t>
                </a:r>
                <a:r>
                  <a:rPr lang="en-US" dirty="0"/>
                  <a:t>We need our activations, intermediate activities a, z</a:t>
                </a:r>
              </a:p>
              <a:p>
                <a:pPr marL="0" indent="0">
                  <a:buNone/>
                </a:pPr>
                <a:r>
                  <a:rPr lang="en-US" i="1" dirty="0"/>
                  <a:t>We’re going to have to compute the values for our point for SGD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B2999FF-DC34-474C-A35B-A30064BED55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369219"/>
                <a:ext cx="7886700" cy="3774281"/>
              </a:xfrm>
              <a:blipFill>
                <a:blip r:embed="rId2"/>
                <a:stretch>
                  <a:fillRect l="-6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992071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1D95E6-6C22-453F-8FCC-4BB030468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Computing delta in practice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1E2CA70-A433-4B8A-A739-B4257DAD4AD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b="0" dirty="0">
                    <a:latin typeface="Cambria Math" panose="02040503050406030204" pitchFamily="18" charset="0"/>
                  </a:rPr>
                  <a:t>Regression Problem, Sigmoid Activation Function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i="1" baseline="3000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nary>
                    <m:r>
                      <a:rPr lang="en-US" b="0" i="1" baseline="3000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g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z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𝑠𝑖𝑔𝑚𝑜𝑖𝑑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endParaRPr lang="en-US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/>
                            <m:t>▽</m:t>
                          </m:r>
                        </m:e>
                        <m:sub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sub>
                      </m:sSub>
                      <m:r>
                        <m:rPr>
                          <m:nor/>
                        </m:rPr>
                        <a:rPr lang="en-US"/>
                        <m:t>C</m:t>
                      </m:r>
                      <m:r>
                        <m:rPr>
                          <m:nor/>
                        </m:rPr>
                        <a:rPr lang="en-US"/>
                        <m:t> ⊙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′(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1E2CA70-A433-4B8A-A739-B4257DAD4A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4821154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1D95E6-6C22-453F-8FCC-4BB030468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Computing delta in practice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1E2CA70-A433-4B8A-A739-B4257DAD4AD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b="0" dirty="0">
                    <a:latin typeface="Cambria Math" panose="02040503050406030204" pitchFamily="18" charset="0"/>
                  </a:rPr>
                  <a:t>Regression Problem, Sigmoid Activation Function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i="1" baseline="3000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nary>
                    <m:r>
                      <a:rPr lang="en-US" b="0" i="1" baseline="3000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g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z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𝑠𝑖𝑔𝑚𝑜𝑖𝑑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∗2∗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∗(−1)=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g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e>
                      </m:d>
                      <m:r>
                        <a:rPr lang="en-US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g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(1−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g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l-GR" dirty="0"/>
                            <m:t>δ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m:rPr>
                          <m:nor/>
                        </m:rPr>
                        <a:rPr lang="en-US"/>
                        <m:t>⊙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m:rPr>
                          <m:nor/>
                        </m:rPr>
                        <a:rPr lang="en-US"/>
                        <m:t>⊙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(1−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g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1E2CA70-A433-4B8A-A739-B4257DAD4A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557086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AA004-D3F8-44F7-920F-57F394E9F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Propagation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C4ADE74-5970-4723-8835-FC8E3904DD5E}"/>
              </a:ext>
            </a:extLst>
          </p:cNvPr>
          <p:cNvSpPr/>
          <p:nvPr/>
        </p:nvSpPr>
        <p:spPr>
          <a:xfrm>
            <a:off x="4653951" y="3686585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Y</a:t>
            </a:r>
            <a:r>
              <a:rPr lang="en-US" sz="1050" baseline="-25000" dirty="0"/>
              <a:t>2</a:t>
            </a:r>
            <a:endParaRPr lang="en-US" sz="1050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8AEFAE9-97C0-4FFC-B5D4-0F2E682904E5}"/>
              </a:ext>
            </a:extLst>
          </p:cNvPr>
          <p:cNvCxnSpPr>
            <a:cxnSpLocks/>
            <a:stCxn id="41" idx="6"/>
            <a:endCxn id="47" idx="2"/>
          </p:cNvCxnSpPr>
          <p:nvPr/>
        </p:nvCxnSpPr>
        <p:spPr>
          <a:xfrm>
            <a:off x="2002190" y="2564544"/>
            <a:ext cx="1079232" cy="7641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5B73DB2-78A8-4027-B59D-A7EBFC600F31}"/>
              </a:ext>
            </a:extLst>
          </p:cNvPr>
          <p:cNvCxnSpPr>
            <a:cxnSpLocks/>
            <a:stCxn id="42" idx="6"/>
            <a:endCxn id="47" idx="2"/>
          </p:cNvCxnSpPr>
          <p:nvPr/>
        </p:nvCxnSpPr>
        <p:spPr>
          <a:xfrm>
            <a:off x="2002191" y="1327653"/>
            <a:ext cx="1079231" cy="20010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0F5128C-3469-4C74-A8B6-7877D0293773}"/>
              </a:ext>
            </a:extLst>
          </p:cNvPr>
          <p:cNvCxnSpPr>
            <a:cxnSpLocks/>
            <a:stCxn id="43" idx="6"/>
            <a:endCxn id="47" idx="2"/>
          </p:cNvCxnSpPr>
          <p:nvPr/>
        </p:nvCxnSpPr>
        <p:spPr>
          <a:xfrm flipV="1">
            <a:off x="2002190" y="3328713"/>
            <a:ext cx="1079232" cy="7675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CD10056F-7C91-462C-9256-9F53BFD366B8}"/>
              </a:ext>
            </a:extLst>
          </p:cNvPr>
          <p:cNvSpPr/>
          <p:nvPr/>
        </p:nvSpPr>
        <p:spPr>
          <a:xfrm>
            <a:off x="4653950" y="2172658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Y</a:t>
            </a:r>
            <a:r>
              <a:rPr lang="en-US" sz="1050" baseline="-25000" dirty="0"/>
              <a:t>1</a:t>
            </a:r>
            <a:endParaRPr lang="en-US" sz="1050" dirty="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30D6A1FE-879A-45BE-BF79-82471B6B2768}"/>
              </a:ext>
            </a:extLst>
          </p:cNvPr>
          <p:cNvSpPr/>
          <p:nvPr/>
        </p:nvSpPr>
        <p:spPr>
          <a:xfrm>
            <a:off x="1476252" y="2301575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X</a:t>
            </a:r>
            <a:r>
              <a:rPr lang="en-US" sz="1050" baseline="-25000" dirty="0"/>
              <a:t>1</a:t>
            </a:r>
            <a:endParaRPr lang="en-US" sz="1050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108AC73E-31B4-4C27-97CE-F7A87E4ACB69}"/>
              </a:ext>
            </a:extLst>
          </p:cNvPr>
          <p:cNvSpPr/>
          <p:nvPr/>
        </p:nvSpPr>
        <p:spPr>
          <a:xfrm>
            <a:off x="1476253" y="1064684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1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A0D91FF7-B43E-4808-BF1A-EF5BC4533DC1}"/>
              </a:ext>
            </a:extLst>
          </p:cNvPr>
          <p:cNvSpPr/>
          <p:nvPr/>
        </p:nvSpPr>
        <p:spPr>
          <a:xfrm>
            <a:off x="1476252" y="3833262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X</a:t>
            </a:r>
            <a:r>
              <a:rPr lang="en-US" sz="1050" baseline="-25000" dirty="0"/>
              <a:t>2</a:t>
            </a:r>
            <a:endParaRPr lang="en-US" sz="1050" dirty="0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A61B509B-8DD2-4A53-8AB5-E5A181F5A335}"/>
              </a:ext>
            </a:extLst>
          </p:cNvPr>
          <p:cNvCxnSpPr>
            <a:cxnSpLocks/>
            <a:stCxn id="41" idx="6"/>
            <a:endCxn id="48" idx="2"/>
          </p:cNvCxnSpPr>
          <p:nvPr/>
        </p:nvCxnSpPr>
        <p:spPr>
          <a:xfrm flipV="1">
            <a:off x="2002190" y="2177727"/>
            <a:ext cx="1079232" cy="3868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06C533A0-16DB-4D79-82C7-819B14E610CF}"/>
              </a:ext>
            </a:extLst>
          </p:cNvPr>
          <p:cNvCxnSpPr>
            <a:cxnSpLocks/>
            <a:stCxn id="42" idx="6"/>
            <a:endCxn id="48" idx="2"/>
          </p:cNvCxnSpPr>
          <p:nvPr/>
        </p:nvCxnSpPr>
        <p:spPr>
          <a:xfrm>
            <a:off x="2002191" y="1327653"/>
            <a:ext cx="1079231" cy="8500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40340182-E19C-4D56-B629-FB3A9FF332C0}"/>
              </a:ext>
            </a:extLst>
          </p:cNvPr>
          <p:cNvCxnSpPr>
            <a:cxnSpLocks/>
            <a:stCxn id="43" idx="6"/>
            <a:endCxn id="48" idx="2"/>
          </p:cNvCxnSpPr>
          <p:nvPr/>
        </p:nvCxnSpPr>
        <p:spPr>
          <a:xfrm flipV="1">
            <a:off x="2002190" y="2177727"/>
            <a:ext cx="1079232" cy="19185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413A0B39-8676-4C5B-B618-7857F973EB56}"/>
              </a:ext>
            </a:extLst>
          </p:cNvPr>
          <p:cNvSpPr/>
          <p:nvPr/>
        </p:nvSpPr>
        <p:spPr>
          <a:xfrm>
            <a:off x="3081422" y="2929621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979FFF36-7B00-455F-95E6-4AD5DF2EC17F}"/>
              </a:ext>
            </a:extLst>
          </p:cNvPr>
          <p:cNvSpPr/>
          <p:nvPr/>
        </p:nvSpPr>
        <p:spPr>
          <a:xfrm>
            <a:off x="3081422" y="1778635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F775B39C-E4FC-4385-A49E-156D1302708F}"/>
              </a:ext>
            </a:extLst>
          </p:cNvPr>
          <p:cNvSpPr/>
          <p:nvPr/>
        </p:nvSpPr>
        <p:spPr>
          <a:xfrm>
            <a:off x="3081422" y="4082189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0345F78D-46CC-4D0A-84B0-6497ACA31503}"/>
              </a:ext>
            </a:extLst>
          </p:cNvPr>
          <p:cNvCxnSpPr>
            <a:cxnSpLocks/>
            <a:stCxn id="41" idx="6"/>
            <a:endCxn id="53" idx="2"/>
          </p:cNvCxnSpPr>
          <p:nvPr/>
        </p:nvCxnSpPr>
        <p:spPr>
          <a:xfrm>
            <a:off x="2002190" y="2564544"/>
            <a:ext cx="1079232" cy="19167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EA8847B5-8A11-44AF-B5D6-7AA1DE906EF7}"/>
              </a:ext>
            </a:extLst>
          </p:cNvPr>
          <p:cNvCxnSpPr>
            <a:cxnSpLocks/>
            <a:stCxn id="42" idx="6"/>
            <a:endCxn id="53" idx="2"/>
          </p:cNvCxnSpPr>
          <p:nvPr/>
        </p:nvCxnSpPr>
        <p:spPr>
          <a:xfrm>
            <a:off x="2002191" y="1327653"/>
            <a:ext cx="1079231" cy="31536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C0EFE02F-889C-45ED-847B-1B4925B68BC1}"/>
              </a:ext>
            </a:extLst>
          </p:cNvPr>
          <p:cNvCxnSpPr>
            <a:cxnSpLocks/>
            <a:stCxn id="43" idx="6"/>
            <a:endCxn id="53" idx="2"/>
          </p:cNvCxnSpPr>
          <p:nvPr/>
        </p:nvCxnSpPr>
        <p:spPr>
          <a:xfrm>
            <a:off x="2002190" y="4096231"/>
            <a:ext cx="1079232" cy="3850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Oval 80">
            <a:extLst>
              <a:ext uri="{FF2B5EF4-FFF2-40B4-BE49-F238E27FC236}">
                <a16:creationId xmlns:a16="http://schemas.microsoft.com/office/drawing/2014/main" id="{7E7FF854-FBC1-4F5D-863D-DDB7CFFBCE5D}"/>
              </a:ext>
            </a:extLst>
          </p:cNvPr>
          <p:cNvSpPr/>
          <p:nvPr/>
        </p:nvSpPr>
        <p:spPr>
          <a:xfrm>
            <a:off x="3217544" y="1064684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1</a:t>
            </a:r>
          </a:p>
        </p:txBody>
      </p: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60B6CC65-706E-4588-882B-E9FA36AB1180}"/>
              </a:ext>
            </a:extLst>
          </p:cNvPr>
          <p:cNvCxnSpPr>
            <a:cxnSpLocks/>
            <a:stCxn id="81" idx="6"/>
            <a:endCxn id="38" idx="2"/>
          </p:cNvCxnSpPr>
          <p:nvPr/>
        </p:nvCxnSpPr>
        <p:spPr>
          <a:xfrm>
            <a:off x="3743482" y="1327653"/>
            <a:ext cx="910468" cy="12440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AAC5206F-5F5F-4109-9C8A-F06B1972BEAA}"/>
              </a:ext>
            </a:extLst>
          </p:cNvPr>
          <p:cNvCxnSpPr>
            <a:cxnSpLocks/>
            <a:stCxn id="48" idx="6"/>
            <a:endCxn id="38" idx="2"/>
          </p:cNvCxnSpPr>
          <p:nvPr/>
        </p:nvCxnSpPr>
        <p:spPr>
          <a:xfrm>
            <a:off x="3879606" y="2177727"/>
            <a:ext cx="774344" cy="3940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67EB0049-2B9A-4BCD-9181-C5018759532A}"/>
              </a:ext>
            </a:extLst>
          </p:cNvPr>
          <p:cNvCxnSpPr>
            <a:cxnSpLocks/>
            <a:stCxn id="47" idx="6"/>
            <a:endCxn id="4" idx="2"/>
          </p:cNvCxnSpPr>
          <p:nvPr/>
        </p:nvCxnSpPr>
        <p:spPr>
          <a:xfrm>
            <a:off x="3879605" y="3328713"/>
            <a:ext cx="774345" cy="7569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5EDF572B-CE0B-4913-B8B6-3EAB40E98773}"/>
              </a:ext>
            </a:extLst>
          </p:cNvPr>
          <p:cNvCxnSpPr>
            <a:cxnSpLocks/>
            <a:stCxn id="53" idx="6"/>
            <a:endCxn id="4" idx="2"/>
          </p:cNvCxnSpPr>
          <p:nvPr/>
        </p:nvCxnSpPr>
        <p:spPr>
          <a:xfrm flipV="1">
            <a:off x="3879605" y="4085677"/>
            <a:ext cx="774345" cy="3956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FC2131E2-F2D2-46F6-804C-A9738350D2B8}"/>
              </a:ext>
            </a:extLst>
          </p:cNvPr>
          <p:cNvCxnSpPr>
            <a:cxnSpLocks/>
            <a:stCxn id="48" idx="6"/>
            <a:endCxn id="4" idx="2"/>
          </p:cNvCxnSpPr>
          <p:nvPr/>
        </p:nvCxnSpPr>
        <p:spPr>
          <a:xfrm>
            <a:off x="3879605" y="2177727"/>
            <a:ext cx="774345" cy="1907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98A74491-E1C7-4760-A94B-5C774BBBB093}"/>
              </a:ext>
            </a:extLst>
          </p:cNvPr>
          <p:cNvCxnSpPr>
            <a:cxnSpLocks/>
            <a:stCxn id="47" idx="6"/>
            <a:endCxn id="38" idx="2"/>
          </p:cNvCxnSpPr>
          <p:nvPr/>
        </p:nvCxnSpPr>
        <p:spPr>
          <a:xfrm flipV="1">
            <a:off x="3879606" y="2571750"/>
            <a:ext cx="774344" cy="7569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230D0FD4-0665-4521-8FEE-203EBD8CB420}"/>
              </a:ext>
            </a:extLst>
          </p:cNvPr>
          <p:cNvCxnSpPr>
            <a:cxnSpLocks/>
            <a:stCxn id="53" idx="6"/>
            <a:endCxn id="38" idx="2"/>
          </p:cNvCxnSpPr>
          <p:nvPr/>
        </p:nvCxnSpPr>
        <p:spPr>
          <a:xfrm flipV="1">
            <a:off x="3879606" y="2571750"/>
            <a:ext cx="774344" cy="19095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80526B46-FACF-4CD4-96CD-1E9C0EDF4CC1}"/>
              </a:ext>
            </a:extLst>
          </p:cNvPr>
          <p:cNvCxnSpPr>
            <a:cxnSpLocks/>
            <a:stCxn id="81" idx="6"/>
            <a:endCxn id="4" idx="2"/>
          </p:cNvCxnSpPr>
          <p:nvPr/>
        </p:nvCxnSpPr>
        <p:spPr>
          <a:xfrm>
            <a:off x="3743482" y="1327653"/>
            <a:ext cx="910469" cy="27580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id="{2804D430-24E1-4C90-8E57-0F12244A54FB}"/>
              </a:ext>
            </a:extLst>
          </p:cNvPr>
          <p:cNvSpPr txBox="1"/>
          <p:nvPr/>
        </p:nvSpPr>
        <p:spPr>
          <a:xfrm>
            <a:off x="1476252" y="4495322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a</a:t>
            </a:r>
            <a:r>
              <a:rPr lang="en-US" sz="1050" baseline="30000" dirty="0"/>
              <a:t>1</a:t>
            </a:r>
            <a:endParaRPr lang="en-US" sz="1050" dirty="0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69B8F8B5-74DA-4540-BED1-CAF0A514BDD2}"/>
              </a:ext>
            </a:extLst>
          </p:cNvPr>
          <p:cNvSpPr txBox="1"/>
          <p:nvPr/>
        </p:nvSpPr>
        <p:spPr>
          <a:xfrm>
            <a:off x="3217544" y="4892279"/>
            <a:ext cx="52593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z</a:t>
            </a:r>
            <a:r>
              <a:rPr lang="en-US" sz="1050" baseline="30000" dirty="0"/>
              <a:t>2</a:t>
            </a:r>
            <a:r>
              <a:rPr lang="en-US" sz="1050" dirty="0"/>
              <a:t>|a</a:t>
            </a:r>
            <a:r>
              <a:rPr lang="en-US" sz="1050" baseline="30000" dirty="0"/>
              <a:t>2</a:t>
            </a:r>
            <a:endParaRPr lang="en-US" sz="1050" dirty="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22A710C4-5E2F-4F19-A9C4-9B6CF14B78A5}"/>
              </a:ext>
            </a:extLst>
          </p:cNvPr>
          <p:cNvSpPr txBox="1"/>
          <p:nvPr/>
        </p:nvSpPr>
        <p:spPr>
          <a:xfrm>
            <a:off x="2401995" y="1381791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b</a:t>
            </a:r>
            <a:r>
              <a:rPr lang="en-US" sz="1050" baseline="30000" dirty="0"/>
              <a:t>1</a:t>
            </a:r>
            <a:endParaRPr lang="en-US" sz="1050" dirty="0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80DA2972-7969-46CA-B527-1557B154E991}"/>
              </a:ext>
            </a:extLst>
          </p:cNvPr>
          <p:cNvSpPr txBox="1"/>
          <p:nvPr/>
        </p:nvSpPr>
        <p:spPr>
          <a:xfrm>
            <a:off x="4006066" y="1390109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b</a:t>
            </a:r>
            <a:r>
              <a:rPr lang="en-US" sz="1050" baseline="30000" dirty="0"/>
              <a:t>2</a:t>
            </a:r>
            <a:endParaRPr lang="en-US" sz="1050" dirty="0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9B8D73EA-B855-4EAB-A3F8-E99F4573AB27}"/>
              </a:ext>
            </a:extLst>
          </p:cNvPr>
          <p:cNvSpPr txBox="1"/>
          <p:nvPr/>
        </p:nvSpPr>
        <p:spPr>
          <a:xfrm>
            <a:off x="2401995" y="4535306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W</a:t>
            </a:r>
            <a:r>
              <a:rPr lang="en-US" sz="1050" baseline="30000" dirty="0"/>
              <a:t>1</a:t>
            </a:r>
            <a:endParaRPr lang="en-US" sz="1050" dirty="0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F169A857-450E-4707-BEC2-5F8EC80BB79E}"/>
              </a:ext>
            </a:extLst>
          </p:cNvPr>
          <p:cNvSpPr txBox="1"/>
          <p:nvPr/>
        </p:nvSpPr>
        <p:spPr>
          <a:xfrm>
            <a:off x="4133727" y="4535306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W</a:t>
            </a:r>
            <a:r>
              <a:rPr lang="en-US" sz="1050" baseline="30000" dirty="0"/>
              <a:t>2</a:t>
            </a:r>
            <a:endParaRPr lang="en-US" sz="1050" dirty="0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1777A20F-52C8-45B7-9D11-8FE8F5E24C69}"/>
              </a:ext>
            </a:extLst>
          </p:cNvPr>
          <p:cNvSpPr txBox="1"/>
          <p:nvPr/>
        </p:nvSpPr>
        <p:spPr>
          <a:xfrm>
            <a:off x="4845328" y="4535306"/>
            <a:ext cx="52593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z</a:t>
            </a:r>
            <a:r>
              <a:rPr lang="en-US" sz="1050" baseline="30000" dirty="0"/>
              <a:t>3</a:t>
            </a:r>
            <a:r>
              <a:rPr lang="en-US" sz="1050" dirty="0"/>
              <a:t>|a</a:t>
            </a:r>
            <a:r>
              <a:rPr lang="en-US" sz="1050" baseline="30000" dirty="0"/>
              <a:t>3</a:t>
            </a:r>
            <a:endParaRPr lang="en-US" sz="105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77C7BA8-81BD-4124-A7E2-B793D48D472F}"/>
                  </a:ext>
                </a:extLst>
              </p:cNvPr>
              <p:cNvSpPr txBox="1"/>
              <p:nvPr/>
            </p:nvSpPr>
            <p:spPr>
              <a:xfrm>
                <a:off x="4305301" y="273844"/>
                <a:ext cx="4772025" cy="23205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2400" dirty="0"/>
                  <a:t>Calculated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l-GR" sz="2400" dirty="0"/>
                          <m:t>δ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(delta vector for output layer)</a:t>
                </a:r>
              </a:p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l-GR" sz="2400" dirty="0"/>
                            <m:t>δ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400"/>
                            <m:t>▽</m:t>
                          </m:r>
                        </m:e>
                        <m:sub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sub>
                      </m:sSub>
                      <m:r>
                        <m:rPr>
                          <m:nor/>
                        </m:rPr>
                        <a:rPr lang="en-US" sz="2400"/>
                        <m:t>C</m:t>
                      </m:r>
                      <m:r>
                        <m:rPr>
                          <m:nor/>
                        </m:rPr>
                        <a:rPr lang="en-US" sz="2400"/>
                        <m:t> ⊙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′(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  <a:p>
                <a:pPr algn="r"/>
                <a:endParaRPr lang="en-US" sz="2400" dirty="0"/>
              </a:p>
              <a:p>
                <a:pPr algn="r"/>
                <a:r>
                  <a:rPr lang="en-US" sz="2400" dirty="0"/>
                  <a:t>But we need things in terms of weights and biases!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77C7BA8-81BD-4124-A7E2-B793D48D47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5301" y="273844"/>
                <a:ext cx="4772025" cy="2320507"/>
              </a:xfrm>
              <a:prstGeom prst="rect">
                <a:avLst/>
              </a:prstGeom>
              <a:blipFill>
                <a:blip r:embed="rId2"/>
                <a:stretch>
                  <a:fillRect t="-1837" r="-3831" b="-52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TextBox 48">
            <a:extLst>
              <a:ext uri="{FF2B5EF4-FFF2-40B4-BE49-F238E27FC236}">
                <a16:creationId xmlns:a16="http://schemas.microsoft.com/office/drawing/2014/main" id="{E8FD06A0-26C8-471C-AC33-C2437FE8A519}"/>
              </a:ext>
            </a:extLst>
          </p:cNvPr>
          <p:cNvSpPr txBox="1"/>
          <p:nvPr/>
        </p:nvSpPr>
        <p:spPr>
          <a:xfrm>
            <a:off x="5636011" y="3190213"/>
            <a:ext cx="74573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C(Y</a:t>
            </a:r>
            <a:r>
              <a:rPr lang="en-US" sz="1050" baseline="-25000" dirty="0"/>
              <a:t>1</a:t>
            </a:r>
            <a:r>
              <a:rPr lang="en-US" sz="1050" dirty="0"/>
              <a:t>,Y</a:t>
            </a:r>
            <a:r>
              <a:rPr lang="en-US" sz="1050" baseline="-25000" dirty="0"/>
              <a:t>2</a:t>
            </a:r>
            <a:r>
              <a:rPr lang="en-US" sz="105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0738187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AA004-D3F8-44F7-920F-57F394E9F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Multi-layer Perceptron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ACF5DD-0B44-4C1C-97BD-C25269B97F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INPUT LAYER		HIDDEN LAYER		OUTPUT LAYER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C4ADE74-5970-4723-8835-FC8E3904DD5E}"/>
              </a:ext>
            </a:extLst>
          </p:cNvPr>
          <p:cNvSpPr/>
          <p:nvPr/>
        </p:nvSpPr>
        <p:spPr>
          <a:xfrm>
            <a:off x="3367294" y="4250886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/>
              <a:t>a</a:t>
            </a:r>
            <a:r>
              <a:rPr lang="en-US" sz="1050" baseline="-25000" dirty="0"/>
              <a:t>2</a:t>
            </a:r>
            <a:endParaRPr lang="en-US" sz="1050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41F3442-9185-4529-A837-F07161650B2C}"/>
              </a:ext>
            </a:extLst>
          </p:cNvPr>
          <p:cNvCxnSpPr>
            <a:cxnSpLocks/>
            <a:stCxn id="4" idx="6"/>
            <a:endCxn id="32" idx="2"/>
          </p:cNvCxnSpPr>
          <p:nvPr/>
        </p:nvCxnSpPr>
        <p:spPr>
          <a:xfrm flipV="1">
            <a:off x="4165478" y="3287493"/>
            <a:ext cx="2084840" cy="13624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8AEFAE9-97C0-4FFC-B5D4-0F2E682904E5}"/>
              </a:ext>
            </a:extLst>
          </p:cNvPr>
          <p:cNvCxnSpPr>
            <a:cxnSpLocks/>
            <a:stCxn id="41" idx="6"/>
            <a:endCxn id="4" idx="2"/>
          </p:cNvCxnSpPr>
          <p:nvPr/>
        </p:nvCxnSpPr>
        <p:spPr>
          <a:xfrm>
            <a:off x="1476253" y="3287493"/>
            <a:ext cx="1891041" cy="13624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5B73DB2-78A8-4027-B59D-A7EBFC600F31}"/>
              </a:ext>
            </a:extLst>
          </p:cNvPr>
          <p:cNvCxnSpPr>
            <a:cxnSpLocks/>
            <a:stCxn id="42" idx="6"/>
            <a:endCxn id="4" idx="2"/>
          </p:cNvCxnSpPr>
          <p:nvPr/>
        </p:nvCxnSpPr>
        <p:spPr>
          <a:xfrm>
            <a:off x="1476253" y="2061132"/>
            <a:ext cx="1891041" cy="25888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0F5128C-3469-4C74-A8B6-7877D0293773}"/>
              </a:ext>
            </a:extLst>
          </p:cNvPr>
          <p:cNvCxnSpPr>
            <a:cxnSpLocks/>
            <a:stCxn id="43" idx="6"/>
            <a:endCxn id="4" idx="2"/>
          </p:cNvCxnSpPr>
          <p:nvPr/>
        </p:nvCxnSpPr>
        <p:spPr>
          <a:xfrm flipV="1">
            <a:off x="1476253" y="4649978"/>
            <a:ext cx="1891041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CD10056F-7C91-462C-9256-9F53BFD366B8}"/>
              </a:ext>
            </a:extLst>
          </p:cNvPr>
          <p:cNvSpPr/>
          <p:nvPr/>
        </p:nvSpPr>
        <p:spPr>
          <a:xfrm>
            <a:off x="3367295" y="2888401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/>
              <a:t>a</a:t>
            </a:r>
            <a:r>
              <a:rPr lang="en-US" sz="1050" baseline="-25000" dirty="0"/>
              <a:t>1</a:t>
            </a:r>
            <a:endParaRPr lang="en-US" sz="1050" dirty="0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EE39AABD-1DD6-4F5F-9DBF-F679C9F026ED}"/>
              </a:ext>
            </a:extLst>
          </p:cNvPr>
          <p:cNvCxnSpPr>
            <a:cxnSpLocks/>
            <a:stCxn id="38" idx="6"/>
            <a:endCxn id="32" idx="2"/>
          </p:cNvCxnSpPr>
          <p:nvPr/>
        </p:nvCxnSpPr>
        <p:spPr>
          <a:xfrm>
            <a:off x="4165478" y="3287493"/>
            <a:ext cx="208484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30D6A1FE-879A-45BE-BF79-82471B6B2768}"/>
              </a:ext>
            </a:extLst>
          </p:cNvPr>
          <p:cNvSpPr/>
          <p:nvPr/>
        </p:nvSpPr>
        <p:spPr>
          <a:xfrm>
            <a:off x="950315" y="3024523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X</a:t>
            </a:r>
            <a:r>
              <a:rPr lang="en-US" sz="1050" baseline="-25000" dirty="0"/>
              <a:t>1</a:t>
            </a:r>
            <a:endParaRPr lang="en-US" sz="1050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108AC73E-31B4-4C27-97CE-F7A87E4ACB69}"/>
              </a:ext>
            </a:extLst>
          </p:cNvPr>
          <p:cNvSpPr/>
          <p:nvPr/>
        </p:nvSpPr>
        <p:spPr>
          <a:xfrm>
            <a:off x="950315" y="1798162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1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A0D91FF7-B43E-4808-BF1A-EF5BC4533DC1}"/>
              </a:ext>
            </a:extLst>
          </p:cNvPr>
          <p:cNvSpPr/>
          <p:nvPr/>
        </p:nvSpPr>
        <p:spPr>
          <a:xfrm>
            <a:off x="950315" y="4387009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X</a:t>
            </a:r>
            <a:r>
              <a:rPr lang="en-US" sz="1050" baseline="-25000" dirty="0"/>
              <a:t>2</a:t>
            </a:r>
            <a:endParaRPr lang="en-US" sz="1050" dirty="0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A61B509B-8DD2-4A53-8AB5-E5A181F5A335}"/>
              </a:ext>
            </a:extLst>
          </p:cNvPr>
          <p:cNvCxnSpPr>
            <a:cxnSpLocks/>
            <a:stCxn id="41" idx="6"/>
            <a:endCxn id="38" idx="2"/>
          </p:cNvCxnSpPr>
          <p:nvPr/>
        </p:nvCxnSpPr>
        <p:spPr>
          <a:xfrm>
            <a:off x="1476253" y="3287493"/>
            <a:ext cx="1891042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06C533A0-16DB-4D79-82C7-819B14E610CF}"/>
              </a:ext>
            </a:extLst>
          </p:cNvPr>
          <p:cNvCxnSpPr>
            <a:cxnSpLocks/>
            <a:stCxn id="42" idx="6"/>
            <a:endCxn id="38" idx="2"/>
          </p:cNvCxnSpPr>
          <p:nvPr/>
        </p:nvCxnSpPr>
        <p:spPr>
          <a:xfrm>
            <a:off x="1476253" y="2061132"/>
            <a:ext cx="1891042" cy="12263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40340182-E19C-4D56-B629-FB3A9FF332C0}"/>
              </a:ext>
            </a:extLst>
          </p:cNvPr>
          <p:cNvCxnSpPr>
            <a:cxnSpLocks/>
            <a:stCxn id="43" idx="6"/>
            <a:endCxn id="38" idx="2"/>
          </p:cNvCxnSpPr>
          <p:nvPr/>
        </p:nvCxnSpPr>
        <p:spPr>
          <a:xfrm flipV="1">
            <a:off x="1476253" y="3287494"/>
            <a:ext cx="1891042" cy="13624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11B0CC15-37EA-4826-AEB0-58D6F7545799}"/>
              </a:ext>
            </a:extLst>
          </p:cNvPr>
          <p:cNvSpPr/>
          <p:nvPr/>
        </p:nvSpPr>
        <p:spPr>
          <a:xfrm>
            <a:off x="6250318" y="2888401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Y</a:t>
            </a:r>
            <a:r>
              <a:rPr lang="en-US" sz="1050" baseline="-25000" dirty="0"/>
              <a:t>1</a:t>
            </a:r>
            <a:endParaRPr lang="en-US" sz="1050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BBF4EF2-49DC-4EEA-9603-F1EE5372DC06}"/>
              </a:ext>
            </a:extLst>
          </p:cNvPr>
          <p:cNvCxnSpPr>
            <a:stCxn id="32" idx="6"/>
          </p:cNvCxnSpPr>
          <p:nvPr/>
        </p:nvCxnSpPr>
        <p:spPr>
          <a:xfrm flipV="1">
            <a:off x="7048502" y="3287493"/>
            <a:ext cx="873510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0BF93972-0142-4D54-91F7-09483D310B26}"/>
              </a:ext>
            </a:extLst>
          </p:cNvPr>
          <p:cNvSpPr txBox="1"/>
          <p:nvPr/>
        </p:nvSpPr>
        <p:spPr>
          <a:xfrm>
            <a:off x="7922011" y="3148993"/>
            <a:ext cx="59333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1 or -1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4A44F546-E5BA-4FC0-9B02-2196059679A9}"/>
              </a:ext>
            </a:extLst>
          </p:cNvPr>
          <p:cNvSpPr/>
          <p:nvPr/>
        </p:nvSpPr>
        <p:spPr>
          <a:xfrm>
            <a:off x="3503416" y="1798162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1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E50709C-E089-498E-BD78-170A3AA4C65B}"/>
              </a:ext>
            </a:extLst>
          </p:cNvPr>
          <p:cNvCxnSpPr>
            <a:stCxn id="27" idx="6"/>
            <a:endCxn id="32" idx="2"/>
          </p:cNvCxnSpPr>
          <p:nvPr/>
        </p:nvCxnSpPr>
        <p:spPr>
          <a:xfrm>
            <a:off x="4029354" y="2061132"/>
            <a:ext cx="2220964" cy="12263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BC3DBBA-F725-4BE9-971E-01DA7FF8EF39}"/>
                  </a:ext>
                </a:extLst>
              </p:cNvPr>
              <p:cNvSpPr txBox="1"/>
              <p:nvPr/>
            </p:nvSpPr>
            <p:spPr>
              <a:xfrm>
                <a:off x="2752619" y="2722000"/>
                <a:ext cx="514350" cy="2555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05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BC3DBBA-F725-4BE9-971E-01DA7FF8EF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2619" y="2722000"/>
                <a:ext cx="514350" cy="25551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C7973FE-9782-4700-9408-13C893E03764}"/>
                  </a:ext>
                </a:extLst>
              </p:cNvPr>
              <p:cNvSpPr txBox="1"/>
              <p:nvPr/>
            </p:nvSpPr>
            <p:spPr>
              <a:xfrm>
                <a:off x="2493785" y="3025778"/>
                <a:ext cx="514350" cy="2555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05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C7973FE-9782-4700-9408-13C893E037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3785" y="3025778"/>
                <a:ext cx="514350" cy="25551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B5B4A4D-AFE3-47B8-AB90-436ADA94B1DB}"/>
                  </a:ext>
                </a:extLst>
              </p:cNvPr>
              <p:cNvSpPr txBox="1"/>
              <p:nvPr/>
            </p:nvSpPr>
            <p:spPr>
              <a:xfrm>
                <a:off x="2800477" y="3563689"/>
                <a:ext cx="514350" cy="2557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05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  <m:sup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B5B4A4D-AFE3-47B8-AB90-436ADA94B1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0477" y="3563689"/>
                <a:ext cx="514350" cy="25577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A524BB4-7F75-4F89-AB48-0584D36787EF}"/>
                  </a:ext>
                </a:extLst>
              </p:cNvPr>
              <p:cNvSpPr txBox="1"/>
              <p:nvPr/>
            </p:nvSpPr>
            <p:spPr>
              <a:xfrm>
                <a:off x="2978234" y="4020168"/>
                <a:ext cx="514350" cy="2557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05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A524BB4-7F75-4F89-AB48-0584D36787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8234" y="4020168"/>
                <a:ext cx="514350" cy="25577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845B795-BCB7-4431-A8BC-AC4F85756778}"/>
                  </a:ext>
                </a:extLst>
              </p:cNvPr>
              <p:cNvSpPr txBox="1"/>
              <p:nvPr/>
            </p:nvSpPr>
            <p:spPr>
              <a:xfrm>
                <a:off x="2448059" y="4211492"/>
                <a:ext cx="514350" cy="2557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05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845B795-BCB7-4431-A8BC-AC4F857567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8059" y="4211492"/>
                <a:ext cx="514350" cy="25577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9A7C7A9-4FD5-4348-AC61-84BF99320949}"/>
                  </a:ext>
                </a:extLst>
              </p:cNvPr>
              <p:cNvSpPr txBox="1"/>
              <p:nvPr/>
            </p:nvSpPr>
            <p:spPr>
              <a:xfrm>
                <a:off x="2785003" y="4667233"/>
                <a:ext cx="514350" cy="2557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05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9A7C7A9-4FD5-4348-AC61-84BF993209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5003" y="4667233"/>
                <a:ext cx="514350" cy="25577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6E876F2-0B68-4836-8B62-B82BA3E08F51}"/>
                  </a:ext>
                </a:extLst>
              </p:cNvPr>
              <p:cNvSpPr txBox="1"/>
              <p:nvPr/>
            </p:nvSpPr>
            <p:spPr>
              <a:xfrm>
                <a:off x="5553075" y="2677372"/>
                <a:ext cx="514350" cy="2558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05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6E876F2-0B68-4836-8B62-B82BA3E08F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3075" y="2677372"/>
                <a:ext cx="514350" cy="25583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A7AB5B19-D772-4634-A7C9-A8C669772A76}"/>
                  </a:ext>
                </a:extLst>
              </p:cNvPr>
              <p:cNvSpPr txBox="1"/>
              <p:nvPr/>
            </p:nvSpPr>
            <p:spPr>
              <a:xfrm>
                <a:off x="5309234" y="3028838"/>
                <a:ext cx="514350" cy="2558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05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A7AB5B19-D772-4634-A7C9-A8C669772A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9234" y="3028838"/>
                <a:ext cx="514350" cy="25583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272CFFC-419D-4CA9-957E-A6795B9E5D43}"/>
                  </a:ext>
                </a:extLst>
              </p:cNvPr>
              <p:cNvSpPr txBox="1"/>
              <p:nvPr/>
            </p:nvSpPr>
            <p:spPr>
              <a:xfrm>
                <a:off x="5566409" y="3618211"/>
                <a:ext cx="514350" cy="2560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05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  <m:sup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272CFFC-419D-4CA9-957E-A6795B9E5D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6409" y="3618211"/>
                <a:ext cx="514350" cy="25609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10128BD-02C3-4DA8-86EE-B2CAC3F0B3A1}"/>
                  </a:ext>
                </a:extLst>
              </p:cNvPr>
              <p:cNvSpPr txBox="1"/>
              <p:nvPr/>
            </p:nvSpPr>
            <p:spPr>
              <a:xfrm>
                <a:off x="4029355" y="1268016"/>
                <a:ext cx="4807661" cy="3478709"/>
              </a:xfrm>
              <a:prstGeom prst="rect">
                <a:avLst/>
              </a:prstGeom>
              <a:solidFill>
                <a:srgbClr val="FFFFFF">
                  <a:alpha val="89804"/>
                </a:srgbClr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sz="18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  <m:sup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  <m:sup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  <m:sup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  <m:sup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r>
                        <a:rPr lang="en-US" sz="1800" i="1">
                          <a:latin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sz="18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800" dirty="0"/>
              </a:p>
              <a:p>
                <a:endParaRPr lang="en-US" sz="1800" dirty="0"/>
              </a:p>
              <a:p>
                <a:endParaRPr lang="en-US" sz="1800" dirty="0"/>
              </a:p>
              <a:p>
                <a:endParaRPr lang="en-US" sz="1800" dirty="0"/>
              </a:p>
              <a:p>
                <a:r>
                  <a:rPr lang="en-US" sz="1800" dirty="0"/>
                  <a:t>Intermediate Activities </a:t>
                </a:r>
                <a:r>
                  <a:rPr lang="en-US" sz="1800" i="1" dirty="0"/>
                  <a:t>z</a:t>
                </a:r>
              </a:p>
              <a:p>
                <a:endParaRPr lang="en-US" sz="1800" i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8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sSup>
                        <m:s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sz="1800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en-US" sz="1800" dirty="0"/>
              </a:p>
              <a:p>
                <a:endParaRPr lang="en-US" sz="1800" dirty="0"/>
              </a:p>
              <a:p>
                <a:r>
                  <a:rPr lang="en-US" sz="1800" dirty="0"/>
                  <a:t>Intermediate Activations </a:t>
                </a:r>
                <a:r>
                  <a:rPr lang="en-US" sz="1800" i="1" dirty="0"/>
                  <a:t>a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8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800" dirty="0"/>
              </a:p>
              <a:p>
                <a:endParaRPr lang="en-US" sz="1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10128BD-02C3-4DA8-86EE-B2CAC3F0B3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9355" y="1268016"/>
                <a:ext cx="4807661" cy="3478709"/>
              </a:xfrm>
              <a:prstGeom prst="rect">
                <a:avLst/>
              </a:prstGeom>
              <a:blipFill>
                <a:blip r:embed="rId11"/>
                <a:stretch>
                  <a:fillRect l="-11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8211176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1D95E6-6C22-453F-8FCC-4BB030468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Computing delta in practice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1E2CA70-A433-4B8A-A739-B4257DAD4AD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1E2CA70-A433-4B8A-A739-B4257DAD4A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4427136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1D95E6-6C22-453F-8FCC-4BB030468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Computing delta in practice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1E2CA70-A433-4B8A-A739-B4257DAD4AD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 dirty="0"/>
                            <m:t>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1E2CA70-A433-4B8A-A739-B4257DAD4A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F1D639D1-4E82-4217-B05A-57EF2F0B6C17}"/>
              </a:ext>
            </a:extLst>
          </p:cNvPr>
          <p:cNvCxnSpPr/>
          <p:nvPr/>
        </p:nvCxnSpPr>
        <p:spPr>
          <a:xfrm flipV="1">
            <a:off x="4127383" y="1069596"/>
            <a:ext cx="497048" cy="299623"/>
          </a:xfrm>
          <a:prstGeom prst="bentConnector3">
            <a:avLst>
              <a:gd name="adj1" fmla="val 63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AABDB8E1-8182-40E1-A991-563B929F813E}"/>
              </a:ext>
            </a:extLst>
          </p:cNvPr>
          <p:cNvCxnSpPr>
            <a:cxnSpLocks/>
          </p:cNvCxnSpPr>
          <p:nvPr/>
        </p:nvCxnSpPr>
        <p:spPr>
          <a:xfrm>
            <a:off x="4630723" y="1063305"/>
            <a:ext cx="724003" cy="414365"/>
          </a:xfrm>
          <a:prstGeom prst="bentConnector3">
            <a:avLst>
              <a:gd name="adj1" fmla="val 10051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732714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AA004-D3F8-44F7-920F-57F394E9F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Propagation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C4ADE74-5970-4723-8835-FC8E3904DD5E}"/>
              </a:ext>
            </a:extLst>
          </p:cNvPr>
          <p:cNvSpPr/>
          <p:nvPr/>
        </p:nvSpPr>
        <p:spPr>
          <a:xfrm>
            <a:off x="4653951" y="3686585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Y</a:t>
            </a:r>
            <a:r>
              <a:rPr lang="en-US" sz="1050" baseline="-25000" dirty="0"/>
              <a:t>2</a:t>
            </a:r>
            <a:endParaRPr lang="en-US" sz="1050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8AEFAE9-97C0-4FFC-B5D4-0F2E682904E5}"/>
              </a:ext>
            </a:extLst>
          </p:cNvPr>
          <p:cNvCxnSpPr>
            <a:cxnSpLocks/>
            <a:stCxn id="41" idx="6"/>
            <a:endCxn id="47" idx="2"/>
          </p:cNvCxnSpPr>
          <p:nvPr/>
        </p:nvCxnSpPr>
        <p:spPr>
          <a:xfrm>
            <a:off x="2002190" y="2564544"/>
            <a:ext cx="1079232" cy="7641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5B73DB2-78A8-4027-B59D-A7EBFC600F31}"/>
              </a:ext>
            </a:extLst>
          </p:cNvPr>
          <p:cNvCxnSpPr>
            <a:cxnSpLocks/>
            <a:stCxn id="42" idx="6"/>
            <a:endCxn id="47" idx="2"/>
          </p:cNvCxnSpPr>
          <p:nvPr/>
        </p:nvCxnSpPr>
        <p:spPr>
          <a:xfrm>
            <a:off x="2002191" y="1327653"/>
            <a:ext cx="1079231" cy="20010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0F5128C-3469-4C74-A8B6-7877D0293773}"/>
              </a:ext>
            </a:extLst>
          </p:cNvPr>
          <p:cNvCxnSpPr>
            <a:cxnSpLocks/>
            <a:stCxn id="43" idx="6"/>
            <a:endCxn id="47" idx="2"/>
          </p:cNvCxnSpPr>
          <p:nvPr/>
        </p:nvCxnSpPr>
        <p:spPr>
          <a:xfrm flipV="1">
            <a:off x="2002190" y="3328713"/>
            <a:ext cx="1079232" cy="7675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CD10056F-7C91-462C-9256-9F53BFD366B8}"/>
              </a:ext>
            </a:extLst>
          </p:cNvPr>
          <p:cNvSpPr/>
          <p:nvPr/>
        </p:nvSpPr>
        <p:spPr>
          <a:xfrm>
            <a:off x="4653950" y="2172658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Y</a:t>
            </a:r>
            <a:r>
              <a:rPr lang="en-US" sz="1050" baseline="-25000" dirty="0"/>
              <a:t>1</a:t>
            </a:r>
            <a:endParaRPr lang="en-US" sz="1050" dirty="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30D6A1FE-879A-45BE-BF79-82471B6B2768}"/>
              </a:ext>
            </a:extLst>
          </p:cNvPr>
          <p:cNvSpPr/>
          <p:nvPr/>
        </p:nvSpPr>
        <p:spPr>
          <a:xfrm>
            <a:off x="1476252" y="2301575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X</a:t>
            </a:r>
            <a:r>
              <a:rPr lang="en-US" sz="1050" baseline="-25000" dirty="0"/>
              <a:t>1</a:t>
            </a:r>
            <a:endParaRPr lang="en-US" sz="1050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108AC73E-31B4-4C27-97CE-F7A87E4ACB69}"/>
              </a:ext>
            </a:extLst>
          </p:cNvPr>
          <p:cNvSpPr/>
          <p:nvPr/>
        </p:nvSpPr>
        <p:spPr>
          <a:xfrm>
            <a:off x="1476253" y="1064684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1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A0D91FF7-B43E-4808-BF1A-EF5BC4533DC1}"/>
              </a:ext>
            </a:extLst>
          </p:cNvPr>
          <p:cNvSpPr/>
          <p:nvPr/>
        </p:nvSpPr>
        <p:spPr>
          <a:xfrm>
            <a:off x="1476252" y="3833262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X</a:t>
            </a:r>
            <a:r>
              <a:rPr lang="en-US" sz="1050" baseline="-25000" dirty="0"/>
              <a:t>2</a:t>
            </a:r>
            <a:endParaRPr lang="en-US" sz="1050" dirty="0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A61B509B-8DD2-4A53-8AB5-E5A181F5A335}"/>
              </a:ext>
            </a:extLst>
          </p:cNvPr>
          <p:cNvCxnSpPr>
            <a:cxnSpLocks/>
            <a:stCxn id="41" idx="6"/>
            <a:endCxn id="48" idx="2"/>
          </p:cNvCxnSpPr>
          <p:nvPr/>
        </p:nvCxnSpPr>
        <p:spPr>
          <a:xfrm flipV="1">
            <a:off x="2002190" y="2177727"/>
            <a:ext cx="1079232" cy="3868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06C533A0-16DB-4D79-82C7-819B14E610CF}"/>
              </a:ext>
            </a:extLst>
          </p:cNvPr>
          <p:cNvCxnSpPr>
            <a:cxnSpLocks/>
            <a:stCxn id="42" idx="6"/>
            <a:endCxn id="48" idx="2"/>
          </p:cNvCxnSpPr>
          <p:nvPr/>
        </p:nvCxnSpPr>
        <p:spPr>
          <a:xfrm>
            <a:off x="2002191" y="1327653"/>
            <a:ext cx="1079231" cy="8500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40340182-E19C-4D56-B629-FB3A9FF332C0}"/>
              </a:ext>
            </a:extLst>
          </p:cNvPr>
          <p:cNvCxnSpPr>
            <a:cxnSpLocks/>
            <a:stCxn id="43" idx="6"/>
            <a:endCxn id="48" idx="2"/>
          </p:cNvCxnSpPr>
          <p:nvPr/>
        </p:nvCxnSpPr>
        <p:spPr>
          <a:xfrm flipV="1">
            <a:off x="2002190" y="2177727"/>
            <a:ext cx="1079232" cy="19185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413A0B39-8676-4C5B-B618-7857F973EB56}"/>
              </a:ext>
            </a:extLst>
          </p:cNvPr>
          <p:cNvSpPr/>
          <p:nvPr/>
        </p:nvSpPr>
        <p:spPr>
          <a:xfrm>
            <a:off x="3081422" y="2929621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979FFF36-7B00-455F-95E6-4AD5DF2EC17F}"/>
              </a:ext>
            </a:extLst>
          </p:cNvPr>
          <p:cNvSpPr/>
          <p:nvPr/>
        </p:nvSpPr>
        <p:spPr>
          <a:xfrm>
            <a:off x="3081422" y="1778635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F775B39C-E4FC-4385-A49E-156D1302708F}"/>
              </a:ext>
            </a:extLst>
          </p:cNvPr>
          <p:cNvSpPr/>
          <p:nvPr/>
        </p:nvSpPr>
        <p:spPr>
          <a:xfrm>
            <a:off x="3081422" y="4082189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0345F78D-46CC-4D0A-84B0-6497ACA31503}"/>
              </a:ext>
            </a:extLst>
          </p:cNvPr>
          <p:cNvCxnSpPr>
            <a:cxnSpLocks/>
            <a:stCxn id="41" idx="6"/>
            <a:endCxn id="53" idx="2"/>
          </p:cNvCxnSpPr>
          <p:nvPr/>
        </p:nvCxnSpPr>
        <p:spPr>
          <a:xfrm>
            <a:off x="2002190" y="2564544"/>
            <a:ext cx="1079232" cy="19167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EA8847B5-8A11-44AF-B5D6-7AA1DE906EF7}"/>
              </a:ext>
            </a:extLst>
          </p:cNvPr>
          <p:cNvCxnSpPr>
            <a:cxnSpLocks/>
            <a:stCxn id="42" idx="6"/>
            <a:endCxn id="53" idx="2"/>
          </p:cNvCxnSpPr>
          <p:nvPr/>
        </p:nvCxnSpPr>
        <p:spPr>
          <a:xfrm>
            <a:off x="2002191" y="1327653"/>
            <a:ext cx="1079231" cy="31536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C0EFE02F-889C-45ED-847B-1B4925B68BC1}"/>
              </a:ext>
            </a:extLst>
          </p:cNvPr>
          <p:cNvCxnSpPr>
            <a:cxnSpLocks/>
            <a:stCxn id="43" idx="6"/>
            <a:endCxn id="53" idx="2"/>
          </p:cNvCxnSpPr>
          <p:nvPr/>
        </p:nvCxnSpPr>
        <p:spPr>
          <a:xfrm>
            <a:off x="2002190" y="4096231"/>
            <a:ext cx="1079232" cy="3850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Oval 80">
            <a:extLst>
              <a:ext uri="{FF2B5EF4-FFF2-40B4-BE49-F238E27FC236}">
                <a16:creationId xmlns:a16="http://schemas.microsoft.com/office/drawing/2014/main" id="{7E7FF854-FBC1-4F5D-863D-DDB7CFFBCE5D}"/>
              </a:ext>
            </a:extLst>
          </p:cNvPr>
          <p:cNvSpPr/>
          <p:nvPr/>
        </p:nvSpPr>
        <p:spPr>
          <a:xfrm>
            <a:off x="3217544" y="1064684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1</a:t>
            </a:r>
          </a:p>
        </p:txBody>
      </p: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60B6CC65-706E-4588-882B-E9FA36AB1180}"/>
              </a:ext>
            </a:extLst>
          </p:cNvPr>
          <p:cNvCxnSpPr>
            <a:cxnSpLocks/>
            <a:stCxn id="81" idx="6"/>
            <a:endCxn id="38" idx="2"/>
          </p:cNvCxnSpPr>
          <p:nvPr/>
        </p:nvCxnSpPr>
        <p:spPr>
          <a:xfrm>
            <a:off x="3743482" y="1327653"/>
            <a:ext cx="910468" cy="12440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AAC5206F-5F5F-4109-9C8A-F06B1972BEAA}"/>
              </a:ext>
            </a:extLst>
          </p:cNvPr>
          <p:cNvCxnSpPr>
            <a:cxnSpLocks/>
            <a:stCxn id="48" idx="6"/>
            <a:endCxn id="38" idx="2"/>
          </p:cNvCxnSpPr>
          <p:nvPr/>
        </p:nvCxnSpPr>
        <p:spPr>
          <a:xfrm>
            <a:off x="3879606" y="2177727"/>
            <a:ext cx="774344" cy="3940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67EB0049-2B9A-4BCD-9181-C5018759532A}"/>
              </a:ext>
            </a:extLst>
          </p:cNvPr>
          <p:cNvCxnSpPr>
            <a:cxnSpLocks/>
            <a:stCxn id="47" idx="6"/>
            <a:endCxn id="4" idx="2"/>
          </p:cNvCxnSpPr>
          <p:nvPr/>
        </p:nvCxnSpPr>
        <p:spPr>
          <a:xfrm>
            <a:off x="3879605" y="3328713"/>
            <a:ext cx="774345" cy="7569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5EDF572B-CE0B-4913-B8B6-3EAB40E98773}"/>
              </a:ext>
            </a:extLst>
          </p:cNvPr>
          <p:cNvCxnSpPr>
            <a:cxnSpLocks/>
            <a:stCxn id="53" idx="6"/>
            <a:endCxn id="4" idx="2"/>
          </p:cNvCxnSpPr>
          <p:nvPr/>
        </p:nvCxnSpPr>
        <p:spPr>
          <a:xfrm flipV="1">
            <a:off x="3879605" y="4085677"/>
            <a:ext cx="774345" cy="3956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FC2131E2-F2D2-46F6-804C-A9738350D2B8}"/>
              </a:ext>
            </a:extLst>
          </p:cNvPr>
          <p:cNvCxnSpPr>
            <a:cxnSpLocks/>
            <a:stCxn id="48" idx="6"/>
            <a:endCxn id="4" idx="2"/>
          </p:cNvCxnSpPr>
          <p:nvPr/>
        </p:nvCxnSpPr>
        <p:spPr>
          <a:xfrm>
            <a:off x="3879605" y="2177727"/>
            <a:ext cx="774345" cy="1907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98A74491-E1C7-4760-A94B-5C774BBBB093}"/>
              </a:ext>
            </a:extLst>
          </p:cNvPr>
          <p:cNvCxnSpPr>
            <a:cxnSpLocks/>
            <a:stCxn id="47" idx="6"/>
            <a:endCxn id="38" idx="2"/>
          </p:cNvCxnSpPr>
          <p:nvPr/>
        </p:nvCxnSpPr>
        <p:spPr>
          <a:xfrm flipV="1">
            <a:off x="3879606" y="2571750"/>
            <a:ext cx="774344" cy="7569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230D0FD4-0665-4521-8FEE-203EBD8CB420}"/>
              </a:ext>
            </a:extLst>
          </p:cNvPr>
          <p:cNvCxnSpPr>
            <a:cxnSpLocks/>
            <a:stCxn id="53" idx="6"/>
            <a:endCxn id="38" idx="2"/>
          </p:cNvCxnSpPr>
          <p:nvPr/>
        </p:nvCxnSpPr>
        <p:spPr>
          <a:xfrm flipV="1">
            <a:off x="3879606" y="2571750"/>
            <a:ext cx="774344" cy="19095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80526B46-FACF-4CD4-96CD-1E9C0EDF4CC1}"/>
              </a:ext>
            </a:extLst>
          </p:cNvPr>
          <p:cNvCxnSpPr>
            <a:cxnSpLocks/>
            <a:stCxn id="81" idx="6"/>
            <a:endCxn id="4" idx="2"/>
          </p:cNvCxnSpPr>
          <p:nvPr/>
        </p:nvCxnSpPr>
        <p:spPr>
          <a:xfrm>
            <a:off x="3743482" y="1327653"/>
            <a:ext cx="910469" cy="27580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id="{2804D430-24E1-4C90-8E57-0F12244A54FB}"/>
              </a:ext>
            </a:extLst>
          </p:cNvPr>
          <p:cNvSpPr txBox="1"/>
          <p:nvPr/>
        </p:nvSpPr>
        <p:spPr>
          <a:xfrm>
            <a:off x="1476252" y="4495322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a</a:t>
            </a:r>
            <a:r>
              <a:rPr lang="en-US" sz="1050" baseline="30000" dirty="0"/>
              <a:t>1</a:t>
            </a:r>
            <a:endParaRPr lang="en-US" sz="1050" dirty="0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69B8F8B5-74DA-4540-BED1-CAF0A514BDD2}"/>
              </a:ext>
            </a:extLst>
          </p:cNvPr>
          <p:cNvSpPr txBox="1"/>
          <p:nvPr/>
        </p:nvSpPr>
        <p:spPr>
          <a:xfrm>
            <a:off x="3217544" y="4892279"/>
            <a:ext cx="52593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z</a:t>
            </a:r>
            <a:r>
              <a:rPr lang="en-US" sz="1050" baseline="30000" dirty="0"/>
              <a:t>2</a:t>
            </a:r>
            <a:r>
              <a:rPr lang="en-US" sz="1050" dirty="0"/>
              <a:t>|a</a:t>
            </a:r>
            <a:r>
              <a:rPr lang="en-US" sz="1050" baseline="30000" dirty="0"/>
              <a:t>2</a:t>
            </a:r>
            <a:endParaRPr lang="en-US" sz="1050" dirty="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22A710C4-5E2F-4F19-A9C4-9B6CF14B78A5}"/>
              </a:ext>
            </a:extLst>
          </p:cNvPr>
          <p:cNvSpPr txBox="1"/>
          <p:nvPr/>
        </p:nvSpPr>
        <p:spPr>
          <a:xfrm>
            <a:off x="2401995" y="1381791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b</a:t>
            </a:r>
            <a:r>
              <a:rPr lang="en-US" sz="1050" baseline="30000" dirty="0"/>
              <a:t>1</a:t>
            </a:r>
            <a:endParaRPr lang="en-US" sz="1050" dirty="0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80DA2972-7969-46CA-B527-1557B154E991}"/>
              </a:ext>
            </a:extLst>
          </p:cNvPr>
          <p:cNvSpPr txBox="1"/>
          <p:nvPr/>
        </p:nvSpPr>
        <p:spPr>
          <a:xfrm>
            <a:off x="4006066" y="1390109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b</a:t>
            </a:r>
            <a:r>
              <a:rPr lang="en-US" sz="1050" baseline="30000" dirty="0"/>
              <a:t>2</a:t>
            </a:r>
            <a:endParaRPr lang="en-US" sz="1050" dirty="0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9B8D73EA-B855-4EAB-A3F8-E99F4573AB27}"/>
              </a:ext>
            </a:extLst>
          </p:cNvPr>
          <p:cNvSpPr txBox="1"/>
          <p:nvPr/>
        </p:nvSpPr>
        <p:spPr>
          <a:xfrm>
            <a:off x="2401995" y="4535306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W</a:t>
            </a:r>
            <a:r>
              <a:rPr lang="en-US" sz="1050" baseline="30000" dirty="0"/>
              <a:t>1</a:t>
            </a:r>
            <a:endParaRPr lang="en-US" sz="1050" dirty="0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F169A857-450E-4707-BEC2-5F8EC80BB79E}"/>
              </a:ext>
            </a:extLst>
          </p:cNvPr>
          <p:cNvSpPr txBox="1"/>
          <p:nvPr/>
        </p:nvSpPr>
        <p:spPr>
          <a:xfrm>
            <a:off x="4133727" y="4535306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W</a:t>
            </a:r>
            <a:r>
              <a:rPr lang="en-US" sz="1050" baseline="30000" dirty="0"/>
              <a:t>2</a:t>
            </a:r>
            <a:endParaRPr lang="en-US" sz="1050" dirty="0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1777A20F-52C8-45B7-9D11-8FE8F5E24C69}"/>
              </a:ext>
            </a:extLst>
          </p:cNvPr>
          <p:cNvSpPr txBox="1"/>
          <p:nvPr/>
        </p:nvSpPr>
        <p:spPr>
          <a:xfrm>
            <a:off x="4845328" y="4535306"/>
            <a:ext cx="52593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z</a:t>
            </a:r>
            <a:r>
              <a:rPr lang="en-US" sz="1050" baseline="30000" dirty="0"/>
              <a:t>3</a:t>
            </a:r>
            <a:r>
              <a:rPr lang="en-US" sz="1050" dirty="0"/>
              <a:t>|a</a:t>
            </a:r>
            <a:r>
              <a:rPr lang="en-US" sz="1050" baseline="30000" dirty="0"/>
              <a:t>3</a:t>
            </a:r>
            <a:endParaRPr lang="en-US" sz="105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8FD06A0-26C8-471C-AC33-C2437FE8A519}"/>
              </a:ext>
            </a:extLst>
          </p:cNvPr>
          <p:cNvSpPr txBox="1"/>
          <p:nvPr/>
        </p:nvSpPr>
        <p:spPr>
          <a:xfrm>
            <a:off x="5636011" y="3190213"/>
            <a:ext cx="74573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C(Y</a:t>
            </a:r>
            <a:r>
              <a:rPr lang="en-US" sz="1050" baseline="-25000" dirty="0"/>
              <a:t>1</a:t>
            </a:r>
            <a:r>
              <a:rPr lang="en-US" sz="1050" dirty="0"/>
              <a:t>,Y</a:t>
            </a:r>
            <a:r>
              <a:rPr lang="en-US" sz="1050" baseline="-25000" dirty="0"/>
              <a:t>2</a:t>
            </a:r>
            <a:r>
              <a:rPr lang="en-US" sz="1050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43D13C8-5193-440C-AA35-C9051C9B9F7C}"/>
                  </a:ext>
                </a:extLst>
              </p:cNvPr>
              <p:cNvSpPr txBox="1"/>
              <p:nvPr/>
            </p:nvSpPr>
            <p:spPr>
              <a:xfrm>
                <a:off x="0" y="1121585"/>
                <a:ext cx="3796455" cy="3478709"/>
              </a:xfrm>
              <a:prstGeom prst="rect">
                <a:avLst/>
              </a:prstGeom>
              <a:solidFill>
                <a:srgbClr val="FFFFFF">
                  <a:alpha val="89804"/>
                </a:srgbClr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sz="18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  <m:sup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  <m:sup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  <m:sup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  <m:sup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r>
                        <a:rPr lang="en-US" sz="1800" i="1">
                          <a:latin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sz="18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800" dirty="0"/>
              </a:p>
              <a:p>
                <a:endParaRPr lang="en-US" sz="1800" dirty="0"/>
              </a:p>
              <a:p>
                <a:endParaRPr lang="en-US" sz="1800" dirty="0"/>
              </a:p>
              <a:p>
                <a:endParaRPr lang="en-US" sz="1800" dirty="0"/>
              </a:p>
              <a:p>
                <a:r>
                  <a:rPr lang="en-US" sz="1800" dirty="0"/>
                  <a:t>Intermediate Activities </a:t>
                </a:r>
                <a:r>
                  <a:rPr lang="en-US" sz="1800" i="1" dirty="0"/>
                  <a:t>z</a:t>
                </a:r>
              </a:p>
              <a:p>
                <a:endParaRPr lang="en-US" sz="1800" i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8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sSup>
                        <m:s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sz="1800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en-US" sz="1800" dirty="0"/>
              </a:p>
              <a:p>
                <a:endParaRPr lang="en-US" sz="1800" dirty="0"/>
              </a:p>
              <a:p>
                <a:r>
                  <a:rPr lang="en-US" sz="1800" dirty="0"/>
                  <a:t>Intermediate Activations </a:t>
                </a:r>
                <a:r>
                  <a:rPr lang="en-US" sz="1800" i="1" dirty="0"/>
                  <a:t>a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8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800" dirty="0"/>
              </a:p>
              <a:p>
                <a:endParaRPr lang="en-US" sz="18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43D13C8-5193-440C-AA35-C9051C9B9F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121585"/>
                <a:ext cx="3796455" cy="3478709"/>
              </a:xfrm>
              <a:prstGeom prst="rect">
                <a:avLst/>
              </a:prstGeom>
              <a:blipFill>
                <a:blip r:embed="rId2"/>
                <a:stretch>
                  <a:fillRect l="-12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5602552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1D95E6-6C22-453F-8FCC-4BB030468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Computing delta in practice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1E2CA70-A433-4B8A-A739-B4257DAD4AD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 dirty="0"/>
                            <m:t>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 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1E2CA70-A433-4B8A-A739-B4257DAD4A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08275657"/>
      </p:ext>
    </p:extLst>
  </p:cSld>
  <p:clrMapOvr>
    <a:masterClrMapping/>
  </p:clrMapOvr>
</p:sld>
</file>

<file path=ppt/theme/theme1.xml><?xml version="1.0" encoding="utf-8"?>
<a:theme xmlns:a="http://schemas.openxmlformats.org/drawingml/2006/main" name="CSCI 5622 Slid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4274</TotalTime>
  <Words>7334</Words>
  <Application>Microsoft Office PowerPoint</Application>
  <PresentationFormat>On-screen Show (16:9)</PresentationFormat>
  <Paragraphs>2639</Paragraphs>
  <Slides>215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215</vt:i4>
      </vt:variant>
    </vt:vector>
  </HeadingPairs>
  <TitlesOfParts>
    <vt:vector size="220" baseType="lpstr">
      <vt:lpstr>Arial</vt:lpstr>
      <vt:lpstr>Cambria Math</vt:lpstr>
      <vt:lpstr>Dosis</vt:lpstr>
      <vt:lpstr>Petrona</vt:lpstr>
      <vt:lpstr>CSCI 5622 Slides</vt:lpstr>
      <vt:lpstr>Neural Networks</vt:lpstr>
      <vt:lpstr>Tuesday</vt:lpstr>
      <vt:lpstr>Course Logistics</vt:lpstr>
      <vt:lpstr>Problem Set 3 - Plots</vt:lpstr>
      <vt:lpstr>Neural Networks</vt:lpstr>
      <vt:lpstr>This time…</vt:lpstr>
      <vt:lpstr>Interlude – the Neuron</vt:lpstr>
      <vt:lpstr>Perceptrons – A Basic Approach</vt:lpstr>
      <vt:lpstr>Binary Perceptrons – Decision Functions</vt:lpstr>
      <vt:lpstr>Binary Perceptrons – Decision Functions</vt:lpstr>
      <vt:lpstr>Perceptrons = Classifiers</vt:lpstr>
      <vt:lpstr>Binary Perceptrons – Decision Functions</vt:lpstr>
      <vt:lpstr>Binary Perceptrons – Decision Functions</vt:lpstr>
      <vt:lpstr>Binary Perceptrons – Decision Functions</vt:lpstr>
      <vt:lpstr>Binary Perceptrons – Decision Functions</vt:lpstr>
      <vt:lpstr>Perceptron – Week 2</vt:lpstr>
      <vt:lpstr>Binary Perceptrons – Decision Functions</vt:lpstr>
      <vt:lpstr>Binary Perceptrons – Why Can’t we do XOR?</vt:lpstr>
      <vt:lpstr>Binary Perceptrons – Why Can’t we do XOR?</vt:lpstr>
      <vt:lpstr>Solving our XOR Problem – Multiple Perceptrons</vt:lpstr>
      <vt:lpstr>Combining Multiple Perceptrons</vt:lpstr>
      <vt:lpstr>Combining Multiple Perceptrons</vt:lpstr>
      <vt:lpstr>Combining Multiple Perceptrons</vt:lpstr>
      <vt:lpstr>Combining Multiple Perceptrons</vt:lpstr>
      <vt:lpstr>The Multi-layer Perceptron</vt:lpstr>
      <vt:lpstr>The Multi-layer Perceptron</vt:lpstr>
      <vt:lpstr>The Multi-layer Perceptron</vt:lpstr>
      <vt:lpstr>The Multi-layer Perceptron</vt:lpstr>
      <vt:lpstr>The Multi-layer Perceptron</vt:lpstr>
      <vt:lpstr>The Multi-layer Perceptron</vt:lpstr>
      <vt:lpstr>Combining Multiple Perceptrons</vt:lpstr>
      <vt:lpstr>Combining Multiple Perceptrons</vt:lpstr>
      <vt:lpstr>Generalizing Beyond The Perceptron</vt:lpstr>
      <vt:lpstr>Adding &amp; Removing Connections</vt:lpstr>
      <vt:lpstr>Adding &amp; Removing Connections</vt:lpstr>
      <vt:lpstr>Neural Networks!</vt:lpstr>
      <vt:lpstr>Interlude – the Neuron</vt:lpstr>
      <vt:lpstr>Neural Networks!</vt:lpstr>
      <vt:lpstr>Generalizing Beyond The Perceptron</vt:lpstr>
      <vt:lpstr>Perceptron – Week 2</vt:lpstr>
      <vt:lpstr>Perceptron – Week 2</vt:lpstr>
      <vt:lpstr>Generalizing Beyond The Perceptron</vt:lpstr>
      <vt:lpstr>Perceptron – Outputs</vt:lpstr>
      <vt:lpstr>Decision Boundaries</vt:lpstr>
      <vt:lpstr>Neural Network Outputs – Beyond Binary</vt:lpstr>
      <vt:lpstr>Neural Network Outputs – Beyond Binary</vt:lpstr>
      <vt:lpstr>Neural Networks</vt:lpstr>
      <vt:lpstr>Neural Networks!</vt:lpstr>
      <vt:lpstr>Neural Networks - Notation</vt:lpstr>
      <vt:lpstr>Neural Networks - Notation</vt:lpstr>
      <vt:lpstr>Neural Networks – Learning the Weights</vt:lpstr>
      <vt:lpstr>Neural Networks – Learning the Weights</vt:lpstr>
      <vt:lpstr>Neural Networks – Learning the Weights</vt:lpstr>
      <vt:lpstr>Neural Networks – Learning the Weights</vt:lpstr>
      <vt:lpstr>Computing the Partial Derivatives</vt:lpstr>
      <vt:lpstr>Computing the Partial Derivatives</vt:lpstr>
      <vt:lpstr>Computing the Partial Derivatives</vt:lpstr>
      <vt:lpstr>Computing the Partial Derivatives</vt:lpstr>
      <vt:lpstr>Neural Networks – Learning the Weights</vt:lpstr>
      <vt:lpstr>Overcoming Gradient Descent Problems</vt:lpstr>
      <vt:lpstr>Overcoming Gradient Descent Problems</vt:lpstr>
      <vt:lpstr>Computing the Partial Derivatives</vt:lpstr>
      <vt:lpstr>Computing the Partial Derivatives</vt:lpstr>
      <vt:lpstr>Computing the Partial Derivatives</vt:lpstr>
      <vt:lpstr>Computing the Partial Derivatives</vt:lpstr>
      <vt:lpstr>Computing the Partial Derivatives - Practice</vt:lpstr>
      <vt:lpstr>Computing the Partial Derivatives - Practice</vt:lpstr>
      <vt:lpstr>Computing the Partial Derivatives - Practice</vt:lpstr>
      <vt:lpstr>Computing the Partial Derivatives - Practice</vt:lpstr>
      <vt:lpstr>Computing the Partial Derivatives - Practice</vt:lpstr>
      <vt:lpstr>Computing the Partial Derivatives - Practice</vt:lpstr>
      <vt:lpstr>Computing the Partial Derivatives - Practice</vt:lpstr>
      <vt:lpstr>Computing the Partial Derivatives</vt:lpstr>
      <vt:lpstr>Computing the Partial Derivatives</vt:lpstr>
      <vt:lpstr>Computing the Partial Derivatives</vt:lpstr>
      <vt:lpstr>Computing the Partial Derivatives</vt:lpstr>
      <vt:lpstr>Computing the Partial Derivatives</vt:lpstr>
      <vt:lpstr>Back Propagation</vt:lpstr>
      <vt:lpstr>Back Propagation</vt:lpstr>
      <vt:lpstr>Back Propagation</vt:lpstr>
      <vt:lpstr>Back Propagation</vt:lpstr>
      <vt:lpstr>Back Propagation</vt:lpstr>
      <vt:lpstr>Back Propagation</vt:lpstr>
      <vt:lpstr>Decision Boundaries</vt:lpstr>
      <vt:lpstr>The Multi-layer Perceptron</vt:lpstr>
      <vt:lpstr>Back Propagation</vt:lpstr>
      <vt:lpstr>Back Propagation</vt:lpstr>
      <vt:lpstr>Computing the Partial Derivatives</vt:lpstr>
      <vt:lpstr>Back Propagation</vt:lpstr>
      <vt:lpstr>Back Propagation</vt:lpstr>
      <vt:lpstr>Back Propagation</vt:lpstr>
      <vt:lpstr>Computing delta in practice</vt:lpstr>
      <vt:lpstr>Computing delta in practice</vt:lpstr>
      <vt:lpstr>Back Propagation</vt:lpstr>
      <vt:lpstr>The Multi-layer Perceptron</vt:lpstr>
      <vt:lpstr>Computing delta in practice</vt:lpstr>
      <vt:lpstr>Computing delta in practice</vt:lpstr>
      <vt:lpstr>Back Propagation</vt:lpstr>
      <vt:lpstr>Computing delta in practice</vt:lpstr>
      <vt:lpstr>Computing delta in practice</vt:lpstr>
      <vt:lpstr>Computing delta in practice</vt:lpstr>
      <vt:lpstr>Computing delta in practice</vt:lpstr>
      <vt:lpstr>Back Propagation</vt:lpstr>
      <vt:lpstr>Back Propagation</vt:lpstr>
      <vt:lpstr>Back Propagation</vt:lpstr>
      <vt:lpstr>Back Propagation</vt:lpstr>
      <vt:lpstr>Back Propagation</vt:lpstr>
      <vt:lpstr>Back Propagation</vt:lpstr>
      <vt:lpstr>Computing delta in practice</vt:lpstr>
      <vt:lpstr>Computing delta in practice</vt:lpstr>
      <vt:lpstr>Computing delta in practice</vt:lpstr>
      <vt:lpstr>Computing delta in practice</vt:lpstr>
      <vt:lpstr>Back Propagation So Far…</vt:lpstr>
      <vt:lpstr>Back Propagation</vt:lpstr>
      <vt:lpstr>Back Propagation</vt:lpstr>
      <vt:lpstr>Back Propagation</vt:lpstr>
      <vt:lpstr>Computing inner-layer "δ" </vt:lpstr>
      <vt:lpstr>Computing inner-layer "δ" </vt:lpstr>
      <vt:lpstr>Computing inner-layer "δ" </vt:lpstr>
      <vt:lpstr>Computing inner-layer "δ" </vt:lpstr>
      <vt:lpstr>Computing inner-layer "δ" </vt:lpstr>
      <vt:lpstr>Computing inner-layer "δ" </vt:lpstr>
      <vt:lpstr>Back Propagation</vt:lpstr>
      <vt:lpstr>Back Propagation</vt:lpstr>
      <vt:lpstr>Back Propagation</vt:lpstr>
      <vt:lpstr>Back Propagation</vt:lpstr>
      <vt:lpstr>Back Propagation</vt:lpstr>
      <vt:lpstr>Back Propagation</vt:lpstr>
      <vt:lpstr>Back Propagation</vt:lpstr>
      <vt:lpstr>Thursday</vt:lpstr>
      <vt:lpstr>Course Logistics</vt:lpstr>
      <vt:lpstr>Back Propagation – General Algorithm</vt:lpstr>
      <vt:lpstr>Updating – SGD using Back Propogation</vt:lpstr>
      <vt:lpstr>Where We Are</vt:lpstr>
      <vt:lpstr>Where We Are</vt:lpstr>
      <vt:lpstr>Where We Are</vt:lpstr>
      <vt:lpstr>Where We Are</vt:lpstr>
      <vt:lpstr>Where We Are</vt:lpstr>
      <vt:lpstr>Outstanding Issues with Neural Networks</vt:lpstr>
      <vt:lpstr>Neural Networks – Initializing Weights</vt:lpstr>
      <vt:lpstr>Neural Networks – Initializing Weights</vt:lpstr>
      <vt:lpstr>Neural Networks – Initializing Weights</vt:lpstr>
      <vt:lpstr>Neural Networks – Initializing Weights</vt:lpstr>
      <vt:lpstr>Neural Networks – Convex Function?</vt:lpstr>
      <vt:lpstr>Neural Networks – Convex Function?</vt:lpstr>
      <vt:lpstr>Neural Networks – Overcoming Local Minimum</vt:lpstr>
      <vt:lpstr>Neural Networks – Initializing Weights</vt:lpstr>
      <vt:lpstr>Neural Networks – Weight Explosions</vt:lpstr>
      <vt:lpstr>Neural Networks – Weight Explosions</vt:lpstr>
      <vt:lpstr>Neural Networks – Stopping Point</vt:lpstr>
      <vt:lpstr>Neural Networks – Stopping Point</vt:lpstr>
      <vt:lpstr>Convolutional Neural Networks</vt:lpstr>
      <vt:lpstr>Neural Network – Object Recognition</vt:lpstr>
      <vt:lpstr>Basic Feed-Forward Neural Networks</vt:lpstr>
      <vt:lpstr>Basic Feed-Forward Neural Networks</vt:lpstr>
      <vt:lpstr>PowerPoint Presentation</vt:lpstr>
      <vt:lpstr>Convolution – CV in 15 minutes</vt:lpstr>
      <vt:lpstr>Convolution</vt:lpstr>
      <vt:lpstr>Convolution</vt:lpstr>
      <vt:lpstr>Convolution</vt:lpstr>
      <vt:lpstr>Convolution</vt:lpstr>
      <vt:lpstr>Convolution</vt:lpstr>
      <vt:lpstr>Convolution</vt:lpstr>
      <vt:lpstr>Convolution</vt:lpstr>
      <vt:lpstr>Convolution Matrices</vt:lpstr>
      <vt:lpstr>Data Convolution</vt:lpstr>
      <vt:lpstr>Data Convolution</vt:lpstr>
      <vt:lpstr>Pooling</vt:lpstr>
      <vt:lpstr>Pooling</vt:lpstr>
      <vt:lpstr>Pooling</vt:lpstr>
      <vt:lpstr>Convolution + Pooling</vt:lpstr>
      <vt:lpstr>Improving Convolutions</vt:lpstr>
      <vt:lpstr>Convolution + Pooling – Multiple Iterations</vt:lpstr>
      <vt:lpstr>Convolution + Pooling – Multiple Iterations</vt:lpstr>
      <vt:lpstr>Convolution + Pooling – Multiple Iterations</vt:lpstr>
      <vt:lpstr>Convolution + Pooling – Multiple Iterations</vt:lpstr>
      <vt:lpstr>Convolution + Pooling – Multiple Iterations</vt:lpstr>
      <vt:lpstr>Convolution + Pooling – Multiple Iterations</vt:lpstr>
      <vt:lpstr>Convolutional Neural Network</vt:lpstr>
      <vt:lpstr>CNNs - Applications</vt:lpstr>
      <vt:lpstr>CNNs - Applications</vt:lpstr>
      <vt:lpstr>More Complex Analysis</vt:lpstr>
      <vt:lpstr>Side2 Note: Feature Scaling vs. Normalizing</vt:lpstr>
      <vt:lpstr>Min-Max Scaling</vt:lpstr>
      <vt:lpstr>Z-Score Normalization</vt:lpstr>
      <vt:lpstr>Normalization with Splits</vt:lpstr>
      <vt:lpstr>Normalization with Splits</vt:lpstr>
      <vt:lpstr>Normalization with Splits</vt:lpstr>
      <vt:lpstr>Normalization with Splits</vt:lpstr>
      <vt:lpstr>Normalization with Splits</vt:lpstr>
      <vt:lpstr>Normalization with Splits</vt:lpstr>
      <vt:lpstr>Normalization with Splits</vt:lpstr>
      <vt:lpstr>Caveat: Problem Set 3</vt:lpstr>
      <vt:lpstr>Caveat: Problem Set 3</vt:lpstr>
      <vt:lpstr>Caveat: Problem Set 3</vt:lpstr>
      <vt:lpstr>Types of Errors</vt:lpstr>
      <vt:lpstr>Types of Errors</vt:lpstr>
      <vt:lpstr>Errors</vt:lpstr>
      <vt:lpstr>Types of Errors</vt:lpstr>
      <vt:lpstr>Types of Errors</vt:lpstr>
      <vt:lpstr>Types of Errors</vt:lpstr>
      <vt:lpstr>Types of Errors</vt:lpstr>
      <vt:lpstr>Reinforcement Learning</vt:lpstr>
      <vt:lpstr>Reinforcement Learning in One Class</vt:lpstr>
      <vt:lpstr>Our Typical ML Models</vt:lpstr>
      <vt:lpstr>A Different Kind of Problem…</vt:lpstr>
      <vt:lpstr>A Different Kind of Problem…</vt:lpstr>
      <vt:lpstr>A Different Kind of Problem…</vt:lpstr>
      <vt:lpstr>Examples of this Problem</vt:lpstr>
      <vt:lpstr>Defining Our Problem Space</vt:lpstr>
      <vt:lpstr>Defining Our Problem Space</vt:lpstr>
      <vt:lpstr>Defining Our Problem Space</vt:lpstr>
      <vt:lpstr>Defining Our Problem Space</vt:lpstr>
      <vt:lpstr>Defining Our Problem Space</vt:lpstr>
      <vt:lpstr>Defining Our Problem Space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</dc:title>
  <dc:creator>David Quigley</dc:creator>
  <cp:lastModifiedBy>David Quigley</cp:lastModifiedBy>
  <cp:revision>93</cp:revision>
  <dcterms:modified xsi:type="dcterms:W3CDTF">2021-11-04T16:39:01Z</dcterms:modified>
</cp:coreProperties>
</file>